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82" r:id="rId5"/>
  </p:sldMasterIdLst>
  <p:notesMasterIdLst>
    <p:notesMasterId r:id="rId38"/>
  </p:notesMasterIdLst>
  <p:sldIdLst>
    <p:sldId id="305" r:id="rId6"/>
    <p:sldId id="2146847149" r:id="rId7"/>
    <p:sldId id="2146847148" r:id="rId8"/>
    <p:sldId id="307" r:id="rId9"/>
    <p:sldId id="308" r:id="rId10"/>
    <p:sldId id="321" r:id="rId11"/>
    <p:sldId id="339" r:id="rId12"/>
    <p:sldId id="2146847150" r:id="rId13"/>
    <p:sldId id="2146847152" r:id="rId14"/>
    <p:sldId id="295" r:id="rId15"/>
    <p:sldId id="340" r:id="rId16"/>
    <p:sldId id="2146847134" r:id="rId17"/>
    <p:sldId id="281" r:id="rId18"/>
    <p:sldId id="286" r:id="rId19"/>
    <p:sldId id="259" r:id="rId20"/>
    <p:sldId id="2146847147" r:id="rId21"/>
    <p:sldId id="2146847137" r:id="rId22"/>
    <p:sldId id="269" r:id="rId23"/>
    <p:sldId id="2146847125" r:id="rId24"/>
    <p:sldId id="2146847138" r:id="rId25"/>
    <p:sldId id="2146847139" r:id="rId26"/>
    <p:sldId id="2146847140" r:id="rId27"/>
    <p:sldId id="2146847141" r:id="rId28"/>
    <p:sldId id="275" r:id="rId29"/>
    <p:sldId id="336" r:id="rId30"/>
    <p:sldId id="276" r:id="rId31"/>
    <p:sldId id="2146847143" r:id="rId32"/>
    <p:sldId id="278" r:id="rId33"/>
    <p:sldId id="274" r:id="rId34"/>
    <p:sldId id="296" r:id="rId35"/>
    <p:sldId id="284" r:id="rId36"/>
    <p:sldId id="338" r:id="rId37"/>
  </p:sldIdLst>
  <p:sldSz cx="12192000" cy="6858000"/>
  <p:notesSz cx="6858000" cy="9144000"/>
  <p:defaultTextStyle>
    <a:defPPr>
      <a:defRPr lang="es-ES"/>
    </a:defPPr>
    <a:lvl1pPr marL="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B3E3B4-1C16-F0DA-4BC2-3C424A0529CB}" name="Rocio Gómez" initials="RG" userId="Rocio Gómez" providerId="None"/>
  <p188:author id="{D2152FE9-DCC5-2165-22F2-92B90C6D8B39}" name="Ander Arzamendi Argaya" initials="AAA" userId="S::ander.arzamendi@knowsulting.com::b3304a9c-53d8-4cc1-a947-640943bf35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66CC"/>
    <a:srgbClr val="9D2235"/>
    <a:srgbClr val="000000"/>
    <a:srgbClr val="F5CFD4"/>
    <a:srgbClr val="9D2239"/>
    <a:srgbClr val="ECA6B0"/>
    <a:srgbClr val="E8909D"/>
    <a:srgbClr val="E37988"/>
    <a:srgbClr val="E06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CA6894-B5AF-4796-9006-A00181081A97}" v="872" dt="2023-02-14T11:05:13.6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Antonio Varela Rey" userId="471352fb-2f24-4e29-9449-0140da258563" providerId="ADAL" clId="{78969206-E066-4252-A00C-85D92776CB95}"/>
    <pc:docChg chg="custSel delSld modSld">
      <pc:chgData name="Manuel Antonio Varela Rey" userId="471352fb-2f24-4e29-9449-0140da258563" providerId="ADAL" clId="{78969206-E066-4252-A00C-85D92776CB95}" dt="2023-02-06T13:50:56.112" v="50" actId="47"/>
      <pc:docMkLst>
        <pc:docMk/>
      </pc:docMkLst>
      <pc:sldChg chg="modSp mod">
        <pc:chgData name="Manuel Antonio Varela Rey" userId="471352fb-2f24-4e29-9449-0140da258563" providerId="ADAL" clId="{78969206-E066-4252-A00C-85D92776CB95}" dt="2023-02-06T13:50:36.267" v="46" actId="20577"/>
        <pc:sldMkLst>
          <pc:docMk/>
          <pc:sldMk cId="528218002" sldId="259"/>
        </pc:sldMkLst>
        <pc:spChg chg="mod">
          <ac:chgData name="Manuel Antonio Varela Rey" userId="471352fb-2f24-4e29-9449-0140da258563" providerId="ADAL" clId="{78969206-E066-4252-A00C-85D92776CB95}" dt="2023-02-06T13:50:36.267" v="46" actId="20577"/>
          <ac:spMkLst>
            <pc:docMk/>
            <pc:sldMk cId="528218002" sldId="259"/>
            <ac:spMk id="17" creationId="{E90D553F-D378-4EA4-84A7-BE8CA5C9762C}"/>
          </ac:spMkLst>
        </pc:spChg>
      </pc:sldChg>
      <pc:sldChg chg="del">
        <pc:chgData name="Manuel Antonio Varela Rey" userId="471352fb-2f24-4e29-9449-0140da258563" providerId="ADAL" clId="{78969206-E066-4252-A00C-85D92776CB95}" dt="2023-02-06T13:50:39.627" v="47" actId="47"/>
        <pc:sldMkLst>
          <pc:docMk/>
          <pc:sldMk cId="2023796299" sldId="275"/>
        </pc:sldMkLst>
      </pc:sldChg>
      <pc:sldChg chg="del">
        <pc:chgData name="Manuel Antonio Varela Rey" userId="471352fb-2f24-4e29-9449-0140da258563" providerId="ADAL" clId="{78969206-E066-4252-A00C-85D92776CB95}" dt="2023-02-06T13:50:54.824" v="49" actId="47"/>
        <pc:sldMkLst>
          <pc:docMk/>
          <pc:sldMk cId="4021814898" sldId="277"/>
        </pc:sldMkLst>
      </pc:sldChg>
      <pc:sldChg chg="del">
        <pc:chgData name="Manuel Antonio Varela Rey" userId="471352fb-2f24-4e29-9449-0140da258563" providerId="ADAL" clId="{78969206-E066-4252-A00C-85D92776CB95}" dt="2023-02-06T13:50:56.112" v="50" actId="47"/>
        <pc:sldMkLst>
          <pc:docMk/>
          <pc:sldMk cId="2552671370" sldId="278"/>
        </pc:sldMkLst>
      </pc:sldChg>
      <pc:sldChg chg="modSp">
        <pc:chgData name="Manuel Antonio Varela Rey" userId="471352fb-2f24-4e29-9449-0140da258563" providerId="ADAL" clId="{78969206-E066-4252-A00C-85D92776CB95}" dt="2023-02-06T13:50:23.098" v="31" actId="20577"/>
        <pc:sldMkLst>
          <pc:docMk/>
          <pc:sldMk cId="3590055576" sldId="281"/>
        </pc:sldMkLst>
        <pc:graphicFrameChg chg="mod">
          <ac:chgData name="Manuel Antonio Varela Rey" userId="471352fb-2f24-4e29-9449-0140da258563" providerId="ADAL" clId="{78969206-E066-4252-A00C-85D92776CB95}" dt="2023-02-06T13:50:23.098" v="31" actId="20577"/>
          <ac:graphicFrameMkLst>
            <pc:docMk/>
            <pc:sldMk cId="3590055576" sldId="281"/>
            <ac:graphicFrameMk id="6" creationId="{7D612A85-D6FA-4A05-ADCF-6E98146D7A8B}"/>
          </ac:graphicFrameMkLst>
        </pc:graphicFrameChg>
      </pc:sldChg>
      <pc:sldChg chg="del">
        <pc:chgData name="Manuel Antonio Varela Rey" userId="471352fb-2f24-4e29-9449-0140da258563" providerId="ADAL" clId="{78969206-E066-4252-A00C-85D92776CB95}" dt="2023-02-06T13:50:15.318" v="29" actId="47"/>
        <pc:sldMkLst>
          <pc:docMk/>
          <pc:sldMk cId="493434821" sldId="287"/>
        </pc:sldMkLst>
      </pc:sldChg>
      <pc:sldChg chg="modSp mod">
        <pc:chgData name="Manuel Antonio Varela Rey" userId="471352fb-2f24-4e29-9449-0140da258563" providerId="ADAL" clId="{78969206-E066-4252-A00C-85D92776CB95}" dt="2023-02-06T13:48:57.872" v="28" actId="20577"/>
        <pc:sldMkLst>
          <pc:docMk/>
          <pc:sldMk cId="3067052649" sldId="308"/>
        </pc:sldMkLst>
        <pc:spChg chg="mod">
          <ac:chgData name="Manuel Antonio Varela Rey" userId="471352fb-2f24-4e29-9449-0140da258563" providerId="ADAL" clId="{78969206-E066-4252-A00C-85D92776CB95}" dt="2023-02-06T13:48:57.872" v="28" actId="20577"/>
          <ac:spMkLst>
            <pc:docMk/>
            <pc:sldMk cId="3067052649" sldId="308"/>
            <ac:spMk id="5" creationId="{8AE52C0F-5398-4DB9-BA38-9B6362519AD8}"/>
          </ac:spMkLst>
        </pc:spChg>
      </pc:sldChg>
      <pc:sldChg chg="delSp mod">
        <pc:chgData name="Manuel Antonio Varela Rey" userId="471352fb-2f24-4e29-9449-0140da258563" providerId="ADAL" clId="{78969206-E066-4252-A00C-85D92776CB95}" dt="2023-02-06T13:50:43.925" v="48" actId="478"/>
        <pc:sldMkLst>
          <pc:docMk/>
          <pc:sldMk cId="1974691221" sldId="336"/>
        </pc:sldMkLst>
        <pc:spChg chg="del">
          <ac:chgData name="Manuel Antonio Varela Rey" userId="471352fb-2f24-4e29-9449-0140da258563" providerId="ADAL" clId="{78969206-E066-4252-A00C-85D92776CB95}" dt="2023-02-06T13:50:43.925" v="48" actId="478"/>
          <ac:spMkLst>
            <pc:docMk/>
            <pc:sldMk cId="1974691221" sldId="336"/>
            <ac:spMk id="10" creationId="{C4E36B70-7B0E-BDC0-631D-50AEE27C4133}"/>
          </ac:spMkLst>
        </pc:spChg>
      </pc:sldChg>
    </pc:docChg>
  </pc:docChgLst>
  <pc:docChgLst>
    <pc:chgData name="Ander Arzamendi Argaya" userId="b3304a9c-53d8-4cc1-a947-640943bf35e7" providerId="ADAL" clId="{935D29C1-D409-4E17-A554-B8464E9925B1}"/>
    <pc:docChg chg="undo redo custSel addSld delSld modSld sldOrd">
      <pc:chgData name="Ander Arzamendi Argaya" userId="b3304a9c-53d8-4cc1-a947-640943bf35e7" providerId="ADAL" clId="{935D29C1-D409-4E17-A554-B8464E9925B1}" dt="2022-03-10T15:29:09.869" v="1414" actId="113"/>
      <pc:docMkLst>
        <pc:docMk/>
      </pc:docMkLst>
      <pc:sldChg chg="modSp mod">
        <pc:chgData name="Ander Arzamendi Argaya" userId="b3304a9c-53d8-4cc1-a947-640943bf35e7" providerId="ADAL" clId="{935D29C1-D409-4E17-A554-B8464E9925B1}" dt="2022-03-09T11:32:02.185" v="1409" actId="14100"/>
        <pc:sldMkLst>
          <pc:docMk/>
          <pc:sldMk cId="3689878870" sldId="256"/>
        </pc:sldMkLst>
        <pc:spChg chg="mod">
          <ac:chgData name="Ander Arzamendi Argaya" userId="b3304a9c-53d8-4cc1-a947-640943bf35e7" providerId="ADAL" clId="{935D29C1-D409-4E17-A554-B8464E9925B1}" dt="2022-03-07T14:46:52.028" v="237" actId="1076"/>
          <ac:spMkLst>
            <pc:docMk/>
            <pc:sldMk cId="3689878870" sldId="256"/>
            <ac:spMk id="5" creationId="{EC6B85FD-B7C3-4141-8E2F-F72ED84A1850}"/>
          </ac:spMkLst>
        </pc:spChg>
        <pc:graphicFrameChg chg="mod modGraphic">
          <ac:chgData name="Ander Arzamendi Argaya" userId="b3304a9c-53d8-4cc1-a947-640943bf35e7" providerId="ADAL" clId="{935D29C1-D409-4E17-A554-B8464E9925B1}" dt="2022-03-09T11:32:02.185" v="1409" actId="14100"/>
          <ac:graphicFrameMkLst>
            <pc:docMk/>
            <pc:sldMk cId="3689878870" sldId="256"/>
            <ac:graphicFrameMk id="6" creationId="{7CD7F376-0EDC-4458-B188-7FDD29D2C808}"/>
          </ac:graphicFrameMkLst>
        </pc:graphicFrameChg>
      </pc:sldChg>
      <pc:sldChg chg="modSp mod addCm delCm">
        <pc:chgData name="Ander Arzamendi Argaya" userId="b3304a9c-53d8-4cc1-a947-640943bf35e7" providerId="ADAL" clId="{935D29C1-D409-4E17-A554-B8464E9925B1}" dt="2022-03-07T14:51:42.499" v="365" actId="20577"/>
        <pc:sldMkLst>
          <pc:docMk/>
          <pc:sldMk cId="528218002" sldId="259"/>
        </pc:sldMkLst>
        <pc:spChg chg="mod">
          <ac:chgData name="Ander Arzamendi Argaya" userId="b3304a9c-53d8-4cc1-a947-640943bf35e7" providerId="ADAL" clId="{935D29C1-D409-4E17-A554-B8464E9925B1}" dt="2022-03-07T14:51:42.499" v="365" actId="20577"/>
          <ac:spMkLst>
            <pc:docMk/>
            <pc:sldMk cId="528218002" sldId="259"/>
            <ac:spMk id="16" creationId="{1081D24A-4B5B-42AF-9CCA-166356AA8981}"/>
          </ac:spMkLst>
        </pc:spChg>
        <pc:spChg chg="mod">
          <ac:chgData name="Ander Arzamendi Argaya" userId="b3304a9c-53d8-4cc1-a947-640943bf35e7" providerId="ADAL" clId="{935D29C1-D409-4E17-A554-B8464E9925B1}" dt="2022-03-07T14:51:12.782" v="351" actId="20577"/>
          <ac:spMkLst>
            <pc:docMk/>
            <pc:sldMk cId="528218002" sldId="259"/>
            <ac:spMk id="17" creationId="{E90D553F-D378-4EA4-84A7-BE8CA5C9762C}"/>
          </ac:spMkLst>
        </pc:spChg>
        <pc:graphicFrameChg chg="modGraphic">
          <ac:chgData name="Ander Arzamendi Argaya" userId="b3304a9c-53d8-4cc1-a947-640943bf35e7" providerId="ADAL" clId="{935D29C1-D409-4E17-A554-B8464E9925B1}" dt="2022-03-07T14:51:31.431" v="356" actId="207"/>
          <ac:graphicFrameMkLst>
            <pc:docMk/>
            <pc:sldMk cId="528218002" sldId="259"/>
            <ac:graphicFrameMk id="14" creationId="{004BBD3C-CFF9-4A62-ACB8-F15EDBA6169D}"/>
          </ac:graphicFrameMkLst>
        </pc:graphicFrameChg>
      </pc:sldChg>
      <pc:sldChg chg="modSp del mod">
        <pc:chgData name="Ander Arzamendi Argaya" userId="b3304a9c-53d8-4cc1-a947-640943bf35e7" providerId="ADAL" clId="{935D29C1-D409-4E17-A554-B8464E9925B1}" dt="2022-03-07T14:55:16.331" v="426" actId="47"/>
        <pc:sldMkLst>
          <pc:docMk/>
          <pc:sldMk cId="2923530394" sldId="268"/>
        </pc:sldMkLst>
        <pc:spChg chg="mod">
          <ac:chgData name="Ander Arzamendi Argaya" userId="b3304a9c-53d8-4cc1-a947-640943bf35e7" providerId="ADAL" clId="{935D29C1-D409-4E17-A554-B8464E9925B1}" dt="2022-03-03T17:15:45.514" v="38" actId="1076"/>
          <ac:spMkLst>
            <pc:docMk/>
            <pc:sldMk cId="2923530394" sldId="268"/>
            <ac:spMk id="2" creationId="{347089FA-32A8-4223-843A-2BE50D730C00}"/>
          </ac:spMkLst>
        </pc:spChg>
        <pc:spChg chg="mod">
          <ac:chgData name="Ander Arzamendi Argaya" userId="b3304a9c-53d8-4cc1-a947-640943bf35e7" providerId="ADAL" clId="{935D29C1-D409-4E17-A554-B8464E9925B1}" dt="2022-03-03T17:15:58.246" v="40" actId="14100"/>
          <ac:spMkLst>
            <pc:docMk/>
            <pc:sldMk cId="2923530394" sldId="268"/>
            <ac:spMk id="4" creationId="{5DC6BCDB-C570-4A20-B94B-932D522C5723}"/>
          </ac:spMkLst>
        </pc:spChg>
        <pc:spChg chg="mod">
          <ac:chgData name="Ander Arzamendi Argaya" userId="b3304a9c-53d8-4cc1-a947-640943bf35e7" providerId="ADAL" clId="{935D29C1-D409-4E17-A554-B8464E9925B1}" dt="2022-03-03T17:15:58.246" v="40" actId="14100"/>
          <ac:spMkLst>
            <pc:docMk/>
            <pc:sldMk cId="2923530394" sldId="268"/>
            <ac:spMk id="5" creationId="{AF9BC36A-A1BE-474F-BADE-6392093DAADF}"/>
          </ac:spMkLst>
        </pc:spChg>
        <pc:spChg chg="mod">
          <ac:chgData name="Ander Arzamendi Argaya" userId="b3304a9c-53d8-4cc1-a947-640943bf35e7" providerId="ADAL" clId="{935D29C1-D409-4E17-A554-B8464E9925B1}" dt="2022-03-03T17:15:58.246" v="40" actId="14100"/>
          <ac:spMkLst>
            <pc:docMk/>
            <pc:sldMk cId="2923530394" sldId="268"/>
            <ac:spMk id="6" creationId="{B353A715-080D-4F70-94D3-84DEA7CE27FA}"/>
          </ac:spMkLst>
        </pc:spChg>
        <pc:spChg chg="mod">
          <ac:chgData name="Ander Arzamendi Argaya" userId="b3304a9c-53d8-4cc1-a947-640943bf35e7" providerId="ADAL" clId="{935D29C1-D409-4E17-A554-B8464E9925B1}" dt="2022-03-03T17:15:58.246" v="40" actId="14100"/>
          <ac:spMkLst>
            <pc:docMk/>
            <pc:sldMk cId="2923530394" sldId="268"/>
            <ac:spMk id="7" creationId="{84B3C748-F446-4E34-95F7-4D4873200935}"/>
          </ac:spMkLst>
        </pc:spChg>
        <pc:spChg chg="mod">
          <ac:chgData name="Ander Arzamendi Argaya" userId="b3304a9c-53d8-4cc1-a947-640943bf35e7" providerId="ADAL" clId="{935D29C1-D409-4E17-A554-B8464E9925B1}" dt="2022-03-03T17:15:48.416" v="39" actId="122"/>
          <ac:spMkLst>
            <pc:docMk/>
            <pc:sldMk cId="2923530394" sldId="268"/>
            <ac:spMk id="8" creationId="{4BA30D5D-A633-4BEC-A1CE-C03CD663E0FF}"/>
          </ac:spMkLst>
        </pc:spChg>
        <pc:spChg chg="mod">
          <ac:chgData name="Ander Arzamendi Argaya" userId="b3304a9c-53d8-4cc1-a947-640943bf35e7" providerId="ADAL" clId="{935D29C1-D409-4E17-A554-B8464E9925B1}" dt="2022-03-07T14:51:50.070" v="366" actId="404"/>
          <ac:spMkLst>
            <pc:docMk/>
            <pc:sldMk cId="2923530394" sldId="268"/>
            <ac:spMk id="12" creationId="{891658E3-D544-40C2-885A-4C9A8EA8F1F2}"/>
          </ac:spMkLst>
        </pc:spChg>
        <pc:spChg chg="mod">
          <ac:chgData name="Ander Arzamendi Argaya" userId="b3304a9c-53d8-4cc1-a947-640943bf35e7" providerId="ADAL" clId="{935D29C1-D409-4E17-A554-B8464E9925B1}" dt="2022-03-07T14:51:50.070" v="366" actId="404"/>
          <ac:spMkLst>
            <pc:docMk/>
            <pc:sldMk cId="2923530394" sldId="268"/>
            <ac:spMk id="13" creationId="{8F126C26-9B38-4F89-9F22-68100F1C9718}"/>
          </ac:spMkLst>
        </pc:spChg>
        <pc:spChg chg="mod">
          <ac:chgData name="Ander Arzamendi Argaya" userId="b3304a9c-53d8-4cc1-a947-640943bf35e7" providerId="ADAL" clId="{935D29C1-D409-4E17-A554-B8464E9925B1}" dt="2022-03-07T14:51:50.070" v="366" actId="404"/>
          <ac:spMkLst>
            <pc:docMk/>
            <pc:sldMk cId="2923530394" sldId="268"/>
            <ac:spMk id="14" creationId="{9616198E-9434-48F1-9A0C-83694FFCCB19}"/>
          </ac:spMkLst>
        </pc:spChg>
        <pc:spChg chg="mod">
          <ac:chgData name="Ander Arzamendi Argaya" userId="b3304a9c-53d8-4cc1-a947-640943bf35e7" providerId="ADAL" clId="{935D29C1-D409-4E17-A554-B8464E9925B1}" dt="2022-03-07T14:51:50.070" v="366" actId="404"/>
          <ac:spMkLst>
            <pc:docMk/>
            <pc:sldMk cId="2923530394" sldId="268"/>
            <ac:spMk id="15" creationId="{7B04CB1D-BAB3-4F5A-B470-F3CE46ED8790}"/>
          </ac:spMkLst>
        </pc:spChg>
        <pc:spChg chg="mod">
          <ac:chgData name="Ander Arzamendi Argaya" userId="b3304a9c-53d8-4cc1-a947-640943bf35e7" providerId="ADAL" clId="{935D29C1-D409-4E17-A554-B8464E9925B1}" dt="2022-03-07T14:51:50.070" v="366" actId="404"/>
          <ac:spMkLst>
            <pc:docMk/>
            <pc:sldMk cId="2923530394" sldId="268"/>
            <ac:spMk id="16" creationId="{DC80026E-C793-470C-AE3A-344B6530C9EF}"/>
          </ac:spMkLst>
        </pc:spChg>
        <pc:spChg chg="mod">
          <ac:chgData name="Ander Arzamendi Argaya" userId="b3304a9c-53d8-4cc1-a947-640943bf35e7" providerId="ADAL" clId="{935D29C1-D409-4E17-A554-B8464E9925B1}" dt="2022-03-07T14:51:50.070" v="366" actId="404"/>
          <ac:spMkLst>
            <pc:docMk/>
            <pc:sldMk cId="2923530394" sldId="268"/>
            <ac:spMk id="17" creationId="{ED06887D-6121-46BF-B234-4C3634A7DC85}"/>
          </ac:spMkLst>
        </pc:spChg>
        <pc:spChg chg="mod">
          <ac:chgData name="Ander Arzamendi Argaya" userId="b3304a9c-53d8-4cc1-a947-640943bf35e7" providerId="ADAL" clId="{935D29C1-D409-4E17-A554-B8464E9925B1}" dt="2022-03-07T14:51:50.070" v="366" actId="404"/>
          <ac:spMkLst>
            <pc:docMk/>
            <pc:sldMk cId="2923530394" sldId="268"/>
            <ac:spMk id="18" creationId="{EC548A0B-BBFC-4E40-A6AA-855A4698771E}"/>
          </ac:spMkLst>
        </pc:spChg>
        <pc:spChg chg="mod">
          <ac:chgData name="Ander Arzamendi Argaya" userId="b3304a9c-53d8-4cc1-a947-640943bf35e7" providerId="ADAL" clId="{935D29C1-D409-4E17-A554-B8464E9925B1}" dt="2022-03-07T14:51:50.070" v="366" actId="404"/>
          <ac:spMkLst>
            <pc:docMk/>
            <pc:sldMk cId="2923530394" sldId="268"/>
            <ac:spMk id="19" creationId="{833D1CBF-AB80-4336-A950-A5557E2CA714}"/>
          </ac:spMkLst>
        </pc:spChg>
        <pc:spChg chg="mod">
          <ac:chgData name="Ander Arzamendi Argaya" userId="b3304a9c-53d8-4cc1-a947-640943bf35e7" providerId="ADAL" clId="{935D29C1-D409-4E17-A554-B8464E9925B1}" dt="2022-03-07T14:51:50.070" v="366" actId="404"/>
          <ac:spMkLst>
            <pc:docMk/>
            <pc:sldMk cId="2923530394" sldId="268"/>
            <ac:spMk id="20" creationId="{67E0801E-1FCB-4378-BEA4-7E0E56FBFC15}"/>
          </ac:spMkLst>
        </pc:spChg>
        <pc:spChg chg="mod">
          <ac:chgData name="Ander Arzamendi Argaya" userId="b3304a9c-53d8-4cc1-a947-640943bf35e7" providerId="ADAL" clId="{935D29C1-D409-4E17-A554-B8464E9925B1}" dt="2022-03-03T17:15:48.416" v="39" actId="122"/>
          <ac:spMkLst>
            <pc:docMk/>
            <pc:sldMk cId="2923530394" sldId="268"/>
            <ac:spMk id="21" creationId="{83CA6671-3C99-4289-8B1F-2C3D5F909C08}"/>
          </ac:spMkLst>
        </pc:spChg>
        <pc:spChg chg="mod">
          <ac:chgData name="Ander Arzamendi Argaya" userId="b3304a9c-53d8-4cc1-a947-640943bf35e7" providerId="ADAL" clId="{935D29C1-D409-4E17-A554-B8464E9925B1}" dt="2022-03-03T17:15:48.416" v="39" actId="122"/>
          <ac:spMkLst>
            <pc:docMk/>
            <pc:sldMk cId="2923530394" sldId="268"/>
            <ac:spMk id="22" creationId="{42680F25-3626-4CE0-92D2-5A5550C6F93C}"/>
          </ac:spMkLst>
        </pc:spChg>
        <pc:spChg chg="mod">
          <ac:chgData name="Ander Arzamendi Argaya" userId="b3304a9c-53d8-4cc1-a947-640943bf35e7" providerId="ADAL" clId="{935D29C1-D409-4E17-A554-B8464E9925B1}" dt="2022-03-03T17:15:48.416" v="39" actId="122"/>
          <ac:spMkLst>
            <pc:docMk/>
            <pc:sldMk cId="2923530394" sldId="268"/>
            <ac:spMk id="23" creationId="{454AC66B-7BBD-4ED0-8CEA-00E0B554E005}"/>
          </ac:spMkLst>
        </pc:spChg>
        <pc:spChg chg="mod">
          <ac:chgData name="Ander Arzamendi Argaya" userId="b3304a9c-53d8-4cc1-a947-640943bf35e7" providerId="ADAL" clId="{935D29C1-D409-4E17-A554-B8464E9925B1}" dt="2022-03-03T17:15:48.416" v="39" actId="122"/>
          <ac:spMkLst>
            <pc:docMk/>
            <pc:sldMk cId="2923530394" sldId="268"/>
            <ac:spMk id="24" creationId="{EF97EDDF-51D2-4C54-B8CC-D8E42CDBEA80}"/>
          </ac:spMkLst>
        </pc:spChg>
        <pc:spChg chg="mod">
          <ac:chgData name="Ander Arzamendi Argaya" userId="b3304a9c-53d8-4cc1-a947-640943bf35e7" providerId="ADAL" clId="{935D29C1-D409-4E17-A554-B8464E9925B1}" dt="2022-03-03T17:15:48.416" v="39" actId="122"/>
          <ac:spMkLst>
            <pc:docMk/>
            <pc:sldMk cId="2923530394" sldId="268"/>
            <ac:spMk id="25" creationId="{77574510-D675-4E4D-97D7-B934D5AFAC84}"/>
          </ac:spMkLst>
        </pc:spChg>
        <pc:spChg chg="mod">
          <ac:chgData name="Ander Arzamendi Argaya" userId="b3304a9c-53d8-4cc1-a947-640943bf35e7" providerId="ADAL" clId="{935D29C1-D409-4E17-A554-B8464E9925B1}" dt="2022-03-03T17:15:48.416" v="39" actId="122"/>
          <ac:spMkLst>
            <pc:docMk/>
            <pc:sldMk cId="2923530394" sldId="268"/>
            <ac:spMk id="26" creationId="{FCF99B7F-9343-4C5D-9503-E6FBF04161EF}"/>
          </ac:spMkLst>
        </pc:spChg>
        <pc:spChg chg="mod">
          <ac:chgData name="Ander Arzamendi Argaya" userId="b3304a9c-53d8-4cc1-a947-640943bf35e7" providerId="ADAL" clId="{935D29C1-D409-4E17-A554-B8464E9925B1}" dt="2022-03-03T17:15:48.416" v="39" actId="122"/>
          <ac:spMkLst>
            <pc:docMk/>
            <pc:sldMk cId="2923530394" sldId="268"/>
            <ac:spMk id="27" creationId="{89160BB3-99E4-4264-B0F0-B1849BF18FCD}"/>
          </ac:spMkLst>
        </pc:spChg>
        <pc:spChg chg="mod">
          <ac:chgData name="Ander Arzamendi Argaya" userId="b3304a9c-53d8-4cc1-a947-640943bf35e7" providerId="ADAL" clId="{935D29C1-D409-4E17-A554-B8464E9925B1}" dt="2022-03-03T17:15:48.416" v="39" actId="122"/>
          <ac:spMkLst>
            <pc:docMk/>
            <pc:sldMk cId="2923530394" sldId="268"/>
            <ac:spMk id="28" creationId="{22B47BE1-8987-46B6-BE38-1C57BA32225C}"/>
          </ac:spMkLst>
        </pc:spChg>
        <pc:spChg chg="mod">
          <ac:chgData name="Ander Arzamendi Argaya" userId="b3304a9c-53d8-4cc1-a947-640943bf35e7" providerId="ADAL" clId="{935D29C1-D409-4E17-A554-B8464E9925B1}" dt="2022-03-03T17:15:48.416" v="39" actId="122"/>
          <ac:spMkLst>
            <pc:docMk/>
            <pc:sldMk cId="2923530394" sldId="268"/>
            <ac:spMk id="29" creationId="{3D6E56D0-24C7-43AD-8ED2-A27B2414AA78}"/>
          </ac:spMkLst>
        </pc:spChg>
        <pc:spChg chg="mod">
          <ac:chgData name="Ander Arzamendi Argaya" userId="b3304a9c-53d8-4cc1-a947-640943bf35e7" providerId="ADAL" clId="{935D29C1-D409-4E17-A554-B8464E9925B1}" dt="2022-03-03T17:15:48.416" v="39" actId="122"/>
          <ac:spMkLst>
            <pc:docMk/>
            <pc:sldMk cId="2923530394" sldId="268"/>
            <ac:spMk id="30" creationId="{70B54EED-68FC-4006-B71E-90445589F543}"/>
          </ac:spMkLst>
        </pc:spChg>
        <pc:spChg chg="mod">
          <ac:chgData name="Ander Arzamendi Argaya" userId="b3304a9c-53d8-4cc1-a947-640943bf35e7" providerId="ADAL" clId="{935D29C1-D409-4E17-A554-B8464E9925B1}" dt="2022-03-03T17:15:48.416" v="39" actId="122"/>
          <ac:spMkLst>
            <pc:docMk/>
            <pc:sldMk cId="2923530394" sldId="268"/>
            <ac:spMk id="31" creationId="{FC4193EB-4922-4BD2-B1AA-2D5DBF76D18A}"/>
          </ac:spMkLst>
        </pc:spChg>
        <pc:spChg chg="mod">
          <ac:chgData name="Ander Arzamendi Argaya" userId="b3304a9c-53d8-4cc1-a947-640943bf35e7" providerId="ADAL" clId="{935D29C1-D409-4E17-A554-B8464E9925B1}" dt="2022-03-03T17:15:48.416" v="39" actId="122"/>
          <ac:spMkLst>
            <pc:docMk/>
            <pc:sldMk cId="2923530394" sldId="268"/>
            <ac:spMk id="32" creationId="{6ED88916-0564-4B3B-A429-23639244347D}"/>
          </ac:spMkLst>
        </pc:spChg>
        <pc:spChg chg="mod">
          <ac:chgData name="Ander Arzamendi Argaya" userId="b3304a9c-53d8-4cc1-a947-640943bf35e7" providerId="ADAL" clId="{935D29C1-D409-4E17-A554-B8464E9925B1}" dt="2022-03-03T17:15:48.416" v="39" actId="122"/>
          <ac:spMkLst>
            <pc:docMk/>
            <pc:sldMk cId="2923530394" sldId="268"/>
            <ac:spMk id="33" creationId="{F4C544CE-E7B4-4BF3-9D15-9DD119F6B25A}"/>
          </ac:spMkLst>
        </pc:spChg>
        <pc:spChg chg="mod">
          <ac:chgData name="Ander Arzamendi Argaya" userId="b3304a9c-53d8-4cc1-a947-640943bf35e7" providerId="ADAL" clId="{935D29C1-D409-4E17-A554-B8464E9925B1}" dt="2022-03-03T17:15:48.416" v="39" actId="122"/>
          <ac:spMkLst>
            <pc:docMk/>
            <pc:sldMk cId="2923530394" sldId="268"/>
            <ac:spMk id="34" creationId="{C8FF8953-0FDF-4D43-8EF8-858116FE953A}"/>
          </ac:spMkLst>
        </pc:spChg>
        <pc:spChg chg="mod">
          <ac:chgData name="Ander Arzamendi Argaya" userId="b3304a9c-53d8-4cc1-a947-640943bf35e7" providerId="ADAL" clId="{935D29C1-D409-4E17-A554-B8464E9925B1}" dt="2022-03-03T17:15:48.416" v="39" actId="122"/>
          <ac:spMkLst>
            <pc:docMk/>
            <pc:sldMk cId="2923530394" sldId="268"/>
            <ac:spMk id="35" creationId="{FDF8465B-164B-4FF8-8AE4-98DCC31DBDC1}"/>
          </ac:spMkLst>
        </pc:spChg>
        <pc:spChg chg="mod">
          <ac:chgData name="Ander Arzamendi Argaya" userId="b3304a9c-53d8-4cc1-a947-640943bf35e7" providerId="ADAL" clId="{935D29C1-D409-4E17-A554-B8464E9925B1}" dt="2022-03-03T17:15:48.416" v="39" actId="122"/>
          <ac:spMkLst>
            <pc:docMk/>
            <pc:sldMk cId="2923530394" sldId="268"/>
            <ac:spMk id="36" creationId="{F96486F4-F227-4D19-AE88-D86E14483044}"/>
          </ac:spMkLst>
        </pc:spChg>
        <pc:spChg chg="mod">
          <ac:chgData name="Ander Arzamendi Argaya" userId="b3304a9c-53d8-4cc1-a947-640943bf35e7" providerId="ADAL" clId="{935D29C1-D409-4E17-A554-B8464E9925B1}" dt="2022-03-03T17:15:48.416" v="39" actId="122"/>
          <ac:spMkLst>
            <pc:docMk/>
            <pc:sldMk cId="2923530394" sldId="268"/>
            <ac:spMk id="37" creationId="{CBC47638-B571-4146-BC74-27F3A758814E}"/>
          </ac:spMkLst>
        </pc:spChg>
        <pc:spChg chg="mod">
          <ac:chgData name="Ander Arzamendi Argaya" userId="b3304a9c-53d8-4cc1-a947-640943bf35e7" providerId="ADAL" clId="{935D29C1-D409-4E17-A554-B8464E9925B1}" dt="2022-03-03T17:15:48.416" v="39" actId="122"/>
          <ac:spMkLst>
            <pc:docMk/>
            <pc:sldMk cId="2923530394" sldId="268"/>
            <ac:spMk id="38" creationId="{B17416DD-F45D-4CB6-86F3-0A9D1DBA4756}"/>
          </ac:spMkLst>
        </pc:spChg>
        <pc:spChg chg="mod">
          <ac:chgData name="Ander Arzamendi Argaya" userId="b3304a9c-53d8-4cc1-a947-640943bf35e7" providerId="ADAL" clId="{935D29C1-D409-4E17-A554-B8464E9925B1}" dt="2022-03-03T17:15:48.416" v="39" actId="122"/>
          <ac:spMkLst>
            <pc:docMk/>
            <pc:sldMk cId="2923530394" sldId="268"/>
            <ac:spMk id="39" creationId="{BB3EC9A4-6A67-4C8A-961D-C3A45BE2415C}"/>
          </ac:spMkLst>
        </pc:spChg>
        <pc:spChg chg="mod">
          <ac:chgData name="Ander Arzamendi Argaya" userId="b3304a9c-53d8-4cc1-a947-640943bf35e7" providerId="ADAL" clId="{935D29C1-D409-4E17-A554-B8464E9925B1}" dt="2022-03-03T17:15:48.416" v="39" actId="122"/>
          <ac:spMkLst>
            <pc:docMk/>
            <pc:sldMk cId="2923530394" sldId="268"/>
            <ac:spMk id="63" creationId="{51CA57DC-9B0B-4D2B-AD10-25351FC547BD}"/>
          </ac:spMkLst>
        </pc:spChg>
        <pc:spChg chg="mod">
          <ac:chgData name="Ander Arzamendi Argaya" userId="b3304a9c-53d8-4cc1-a947-640943bf35e7" providerId="ADAL" clId="{935D29C1-D409-4E17-A554-B8464E9925B1}" dt="2022-03-03T17:15:48.416" v="39" actId="122"/>
          <ac:spMkLst>
            <pc:docMk/>
            <pc:sldMk cId="2923530394" sldId="268"/>
            <ac:spMk id="64" creationId="{1F8919EA-D83B-42BB-820F-BB20D0A4DF93}"/>
          </ac:spMkLst>
        </pc:spChg>
        <pc:spChg chg="mod">
          <ac:chgData name="Ander Arzamendi Argaya" userId="b3304a9c-53d8-4cc1-a947-640943bf35e7" providerId="ADAL" clId="{935D29C1-D409-4E17-A554-B8464E9925B1}" dt="2022-03-03T17:15:48.416" v="39" actId="122"/>
          <ac:spMkLst>
            <pc:docMk/>
            <pc:sldMk cId="2923530394" sldId="268"/>
            <ac:spMk id="65" creationId="{CFA8918A-2001-4BB1-9ABD-19C7382C4473}"/>
          </ac:spMkLst>
        </pc:spChg>
      </pc:sldChg>
      <pc:sldChg chg="modSp mod addCm delCm modCm">
        <pc:chgData name="Ander Arzamendi Argaya" userId="b3304a9c-53d8-4cc1-a947-640943bf35e7" providerId="ADAL" clId="{935D29C1-D409-4E17-A554-B8464E9925B1}" dt="2022-03-07T14:57:26.098" v="462" actId="207"/>
        <pc:sldMkLst>
          <pc:docMk/>
          <pc:sldMk cId="709345584" sldId="269"/>
        </pc:sldMkLst>
        <pc:spChg chg="mod">
          <ac:chgData name="Ander Arzamendi Argaya" userId="b3304a9c-53d8-4cc1-a947-640943bf35e7" providerId="ADAL" clId="{935D29C1-D409-4E17-A554-B8464E9925B1}" dt="2022-03-07T14:57:26.098" v="462" actId="207"/>
          <ac:spMkLst>
            <pc:docMk/>
            <pc:sldMk cId="709345584" sldId="269"/>
            <ac:spMk id="3" creationId="{ADF68FB6-1D40-44AC-9270-2D24CBD7942C}"/>
          </ac:spMkLst>
        </pc:spChg>
      </pc:sldChg>
      <pc:sldChg chg="modSp mod addCm delCm">
        <pc:chgData name="Ander Arzamendi Argaya" userId="b3304a9c-53d8-4cc1-a947-640943bf35e7" providerId="ADAL" clId="{935D29C1-D409-4E17-A554-B8464E9925B1}" dt="2022-03-07T14:57:31.094" v="463" actId="255"/>
        <pc:sldMkLst>
          <pc:docMk/>
          <pc:sldMk cId="191309418" sldId="270"/>
        </pc:sldMkLst>
        <pc:spChg chg="mod">
          <ac:chgData name="Ander Arzamendi Argaya" userId="b3304a9c-53d8-4cc1-a947-640943bf35e7" providerId="ADAL" clId="{935D29C1-D409-4E17-A554-B8464E9925B1}" dt="2022-03-07T14:57:31.094" v="463" actId="255"/>
          <ac:spMkLst>
            <pc:docMk/>
            <pc:sldMk cId="191309418" sldId="270"/>
            <ac:spMk id="3" creationId="{2DAB014F-012C-4A9C-B10C-B9DD1DF85012}"/>
          </ac:spMkLst>
        </pc:spChg>
      </pc:sldChg>
      <pc:sldChg chg="modSp mod addCm delCm">
        <pc:chgData name="Ander Arzamendi Argaya" userId="b3304a9c-53d8-4cc1-a947-640943bf35e7" providerId="ADAL" clId="{935D29C1-D409-4E17-A554-B8464E9925B1}" dt="2022-03-07T14:56:58.630" v="453" actId="20577"/>
        <pc:sldMkLst>
          <pc:docMk/>
          <pc:sldMk cId="3302309027" sldId="271"/>
        </pc:sldMkLst>
        <pc:spChg chg="mod">
          <ac:chgData name="Ander Arzamendi Argaya" userId="b3304a9c-53d8-4cc1-a947-640943bf35e7" providerId="ADAL" clId="{935D29C1-D409-4E17-A554-B8464E9925B1}" dt="2022-03-07T14:56:58.630" v="453" actId="20577"/>
          <ac:spMkLst>
            <pc:docMk/>
            <pc:sldMk cId="3302309027" sldId="271"/>
            <ac:spMk id="3" creationId="{ADF68FB6-1D40-44AC-9270-2D24CBD7942C}"/>
          </ac:spMkLst>
        </pc:spChg>
      </pc:sldChg>
      <pc:sldChg chg="modSp mod">
        <pc:chgData name="Ander Arzamendi Argaya" userId="b3304a9c-53d8-4cc1-a947-640943bf35e7" providerId="ADAL" clId="{935D29C1-D409-4E17-A554-B8464E9925B1}" dt="2022-03-07T14:57:08.175" v="456" actId="207"/>
        <pc:sldMkLst>
          <pc:docMk/>
          <pc:sldMk cId="374193618" sldId="272"/>
        </pc:sldMkLst>
        <pc:spChg chg="mod">
          <ac:chgData name="Ander Arzamendi Argaya" userId="b3304a9c-53d8-4cc1-a947-640943bf35e7" providerId="ADAL" clId="{935D29C1-D409-4E17-A554-B8464E9925B1}" dt="2022-03-07T14:57:08.175" v="456" actId="207"/>
          <ac:spMkLst>
            <pc:docMk/>
            <pc:sldMk cId="374193618" sldId="272"/>
            <ac:spMk id="3" creationId="{ADF68FB6-1D40-44AC-9270-2D24CBD7942C}"/>
          </ac:spMkLst>
        </pc:spChg>
      </pc:sldChg>
      <pc:sldChg chg="modSp mod addCm delCm">
        <pc:chgData name="Ander Arzamendi Argaya" userId="b3304a9c-53d8-4cc1-a947-640943bf35e7" providerId="ADAL" clId="{935D29C1-D409-4E17-A554-B8464E9925B1}" dt="2022-03-07T14:57:11.656" v="457"/>
        <pc:sldMkLst>
          <pc:docMk/>
          <pc:sldMk cId="2650105951" sldId="273"/>
        </pc:sldMkLst>
        <pc:spChg chg="mod">
          <ac:chgData name="Ander Arzamendi Argaya" userId="b3304a9c-53d8-4cc1-a947-640943bf35e7" providerId="ADAL" clId="{935D29C1-D409-4E17-A554-B8464E9925B1}" dt="2022-03-07T14:24:54.431" v="139" actId="14100"/>
          <ac:spMkLst>
            <pc:docMk/>
            <pc:sldMk cId="2650105951" sldId="273"/>
            <ac:spMk id="14" creationId="{1FF6B46D-DA2B-4D6A-8AEA-A6A61C1CD03A}"/>
          </ac:spMkLst>
        </pc:spChg>
      </pc:sldChg>
      <pc:sldChg chg="modSp mod">
        <pc:chgData name="Ander Arzamendi Argaya" userId="b3304a9c-53d8-4cc1-a947-640943bf35e7" providerId="ADAL" clId="{935D29C1-D409-4E17-A554-B8464E9925B1}" dt="2022-03-07T14:57:42.595" v="464" actId="207"/>
        <pc:sldMkLst>
          <pc:docMk/>
          <pc:sldMk cId="2023796299" sldId="275"/>
        </pc:sldMkLst>
        <pc:picChg chg="mod">
          <ac:chgData name="Ander Arzamendi Argaya" userId="b3304a9c-53d8-4cc1-a947-640943bf35e7" providerId="ADAL" clId="{935D29C1-D409-4E17-A554-B8464E9925B1}" dt="2022-03-07T14:57:42.595" v="464" actId="207"/>
          <ac:picMkLst>
            <pc:docMk/>
            <pc:sldMk cId="2023796299" sldId="275"/>
            <ac:picMk id="22" creationId="{B9700D17-D1D2-4B00-87EC-A35609EF8111}"/>
          </ac:picMkLst>
        </pc:picChg>
      </pc:sldChg>
      <pc:sldChg chg="modSp mod delCm">
        <pc:chgData name="Ander Arzamendi Argaya" userId="b3304a9c-53d8-4cc1-a947-640943bf35e7" providerId="ADAL" clId="{935D29C1-D409-4E17-A554-B8464E9925B1}" dt="2022-03-07T15:03:04.706" v="676" actId="208"/>
        <pc:sldMkLst>
          <pc:docMk/>
          <pc:sldMk cId="2208262189" sldId="276"/>
        </pc:sldMkLst>
        <pc:spChg chg="mod">
          <ac:chgData name="Ander Arzamendi Argaya" userId="b3304a9c-53d8-4cc1-a947-640943bf35e7" providerId="ADAL" clId="{935D29C1-D409-4E17-A554-B8464E9925B1}" dt="2022-03-07T15:03:04.706" v="676" actId="208"/>
          <ac:spMkLst>
            <pc:docMk/>
            <pc:sldMk cId="2208262189" sldId="276"/>
            <ac:spMk id="21" creationId="{C7ABA00A-FF49-4803-A0D6-EAC4E2B936EF}"/>
          </ac:spMkLst>
        </pc:spChg>
        <pc:spChg chg="mod">
          <ac:chgData name="Ander Arzamendi Argaya" userId="b3304a9c-53d8-4cc1-a947-640943bf35e7" providerId="ADAL" clId="{935D29C1-D409-4E17-A554-B8464E9925B1}" dt="2022-03-07T15:02:31.045" v="642" actId="13926"/>
          <ac:spMkLst>
            <pc:docMk/>
            <pc:sldMk cId="2208262189" sldId="276"/>
            <ac:spMk id="37" creationId="{3799CC70-4515-4D9B-A2C2-D88B742A8B0D}"/>
          </ac:spMkLst>
        </pc:spChg>
        <pc:spChg chg="mod">
          <ac:chgData name="Ander Arzamendi Argaya" userId="b3304a9c-53d8-4cc1-a947-640943bf35e7" providerId="ADAL" clId="{935D29C1-D409-4E17-A554-B8464E9925B1}" dt="2022-03-07T15:02:38.060" v="648" actId="20577"/>
          <ac:spMkLst>
            <pc:docMk/>
            <pc:sldMk cId="2208262189" sldId="276"/>
            <ac:spMk id="38" creationId="{C50598E4-AB87-4B57-842D-817DB331A607}"/>
          </ac:spMkLst>
        </pc:spChg>
        <pc:spChg chg="mod">
          <ac:chgData name="Ander Arzamendi Argaya" userId="b3304a9c-53d8-4cc1-a947-640943bf35e7" providerId="ADAL" clId="{935D29C1-D409-4E17-A554-B8464E9925B1}" dt="2022-03-07T15:02:52.153" v="669" actId="20577"/>
          <ac:spMkLst>
            <pc:docMk/>
            <pc:sldMk cId="2208262189" sldId="276"/>
            <ac:spMk id="39" creationId="{AD11C4EF-62F1-4611-9FEB-65696771A24A}"/>
          </ac:spMkLst>
        </pc:spChg>
        <pc:spChg chg="mod">
          <ac:chgData name="Ander Arzamendi Argaya" userId="b3304a9c-53d8-4cc1-a947-640943bf35e7" providerId="ADAL" clId="{935D29C1-D409-4E17-A554-B8464E9925B1}" dt="2022-03-07T15:02:55.509" v="674" actId="20577"/>
          <ac:spMkLst>
            <pc:docMk/>
            <pc:sldMk cId="2208262189" sldId="276"/>
            <ac:spMk id="40" creationId="{693785FF-0400-413E-B4A2-EED35D57B6B8}"/>
          </ac:spMkLst>
        </pc:spChg>
        <pc:cxnChg chg="mod">
          <ac:chgData name="Ander Arzamendi Argaya" userId="b3304a9c-53d8-4cc1-a947-640943bf35e7" providerId="ADAL" clId="{935D29C1-D409-4E17-A554-B8464E9925B1}" dt="2022-03-07T15:02:46.855" v="657" actId="20577"/>
          <ac:cxnSpMkLst>
            <pc:docMk/>
            <pc:sldMk cId="2208262189" sldId="276"/>
            <ac:cxnSpMk id="44" creationId="{C4E864A9-1480-4D8F-A741-10327A2ACD1B}"/>
          </ac:cxnSpMkLst>
        </pc:cxnChg>
      </pc:sldChg>
      <pc:sldChg chg="addCm delCm">
        <pc:chgData name="Ander Arzamendi Argaya" userId="b3304a9c-53d8-4cc1-a947-640943bf35e7" providerId="ADAL" clId="{935D29C1-D409-4E17-A554-B8464E9925B1}" dt="2022-03-07T14:50:50.801" v="330"/>
        <pc:sldMkLst>
          <pc:docMk/>
          <pc:sldMk cId="3590055576" sldId="281"/>
        </pc:sldMkLst>
      </pc:sldChg>
      <pc:sldChg chg="modSp mod">
        <pc:chgData name="Ander Arzamendi Argaya" userId="b3304a9c-53d8-4cc1-a947-640943bf35e7" providerId="ADAL" clId="{935D29C1-D409-4E17-A554-B8464E9925B1}" dt="2022-03-03T17:13:54.348" v="30" actId="20577"/>
        <pc:sldMkLst>
          <pc:docMk/>
          <pc:sldMk cId="923536153" sldId="285"/>
        </pc:sldMkLst>
        <pc:spChg chg="mod">
          <ac:chgData name="Ander Arzamendi Argaya" userId="b3304a9c-53d8-4cc1-a947-640943bf35e7" providerId="ADAL" clId="{935D29C1-D409-4E17-A554-B8464E9925B1}" dt="2022-03-03T17:13:54.348" v="30" actId="20577"/>
          <ac:spMkLst>
            <pc:docMk/>
            <pc:sldMk cId="923536153" sldId="285"/>
            <ac:spMk id="33" creationId="{F6EB03CC-25BD-4D33-9947-121F0F75B761}"/>
          </ac:spMkLst>
        </pc:spChg>
        <pc:spChg chg="mod">
          <ac:chgData name="Ander Arzamendi Argaya" userId="b3304a9c-53d8-4cc1-a947-640943bf35e7" providerId="ADAL" clId="{935D29C1-D409-4E17-A554-B8464E9925B1}" dt="2022-03-03T17:13:50.115" v="29" actId="20577"/>
          <ac:spMkLst>
            <pc:docMk/>
            <pc:sldMk cId="923536153" sldId="285"/>
            <ac:spMk id="34" creationId="{1822C708-13C3-48A4-8300-ED82C6B5280F}"/>
          </ac:spMkLst>
        </pc:spChg>
      </pc:sldChg>
      <pc:sldChg chg="modSp mod">
        <pc:chgData name="Ander Arzamendi Argaya" userId="b3304a9c-53d8-4cc1-a947-640943bf35e7" providerId="ADAL" clId="{935D29C1-D409-4E17-A554-B8464E9925B1}" dt="2022-03-07T14:50:46.356" v="329" actId="20577"/>
        <pc:sldMkLst>
          <pc:docMk/>
          <pc:sldMk cId="694168254" sldId="286"/>
        </pc:sldMkLst>
        <pc:spChg chg="mod">
          <ac:chgData name="Ander Arzamendi Argaya" userId="b3304a9c-53d8-4cc1-a947-640943bf35e7" providerId="ADAL" clId="{935D29C1-D409-4E17-A554-B8464E9925B1}" dt="2022-03-07T14:50:46.356" v="329" actId="20577"/>
          <ac:spMkLst>
            <pc:docMk/>
            <pc:sldMk cId="694168254" sldId="286"/>
            <ac:spMk id="2" creationId="{B85F8F67-07BC-4C00-87E8-816D6C5D5075}"/>
          </ac:spMkLst>
        </pc:spChg>
      </pc:sldChg>
      <pc:sldChg chg="modSp mod">
        <pc:chgData name="Ander Arzamendi Argaya" userId="b3304a9c-53d8-4cc1-a947-640943bf35e7" providerId="ADAL" clId="{935D29C1-D409-4E17-A554-B8464E9925B1}" dt="2022-03-09T11:30:54.984" v="1394" actId="113"/>
        <pc:sldMkLst>
          <pc:docMk/>
          <pc:sldMk cId="3025937398" sldId="295"/>
        </pc:sldMkLst>
        <pc:spChg chg="mod">
          <ac:chgData name="Ander Arzamendi Argaya" userId="b3304a9c-53d8-4cc1-a947-640943bf35e7" providerId="ADAL" clId="{935D29C1-D409-4E17-A554-B8464E9925B1}" dt="2022-03-09T11:30:54.984" v="1394" actId="113"/>
          <ac:spMkLst>
            <pc:docMk/>
            <pc:sldMk cId="3025937398" sldId="295"/>
            <ac:spMk id="3" creationId="{D692142E-F360-4975-BDB6-B64146CAF372}"/>
          </ac:spMkLst>
        </pc:spChg>
      </pc:sldChg>
      <pc:sldChg chg="delSp mod">
        <pc:chgData name="Ander Arzamendi Argaya" userId="b3304a9c-53d8-4cc1-a947-640943bf35e7" providerId="ADAL" clId="{935D29C1-D409-4E17-A554-B8464E9925B1}" dt="2022-03-07T15:38:39.037" v="814" actId="478"/>
        <pc:sldMkLst>
          <pc:docMk/>
          <pc:sldMk cId="585081604" sldId="296"/>
        </pc:sldMkLst>
        <pc:spChg chg="del">
          <ac:chgData name="Ander Arzamendi Argaya" userId="b3304a9c-53d8-4cc1-a947-640943bf35e7" providerId="ADAL" clId="{935D29C1-D409-4E17-A554-B8464E9925B1}" dt="2022-03-07T15:38:39.037" v="814" actId="478"/>
          <ac:spMkLst>
            <pc:docMk/>
            <pc:sldMk cId="585081604" sldId="296"/>
            <ac:spMk id="3" creationId="{A78A027A-19EE-4B29-AAEF-AE49A3378D3E}"/>
          </ac:spMkLst>
        </pc:spChg>
      </pc:sldChg>
      <pc:sldChg chg="modSp mod">
        <pc:chgData name="Ander Arzamendi Argaya" userId="b3304a9c-53d8-4cc1-a947-640943bf35e7" providerId="ADAL" clId="{935D29C1-D409-4E17-A554-B8464E9925B1}" dt="2022-03-09T11:31:41.599" v="1400" actId="20577"/>
        <pc:sldMkLst>
          <pc:docMk/>
          <pc:sldMk cId="596919820" sldId="298"/>
        </pc:sldMkLst>
        <pc:spChg chg="mod">
          <ac:chgData name="Ander Arzamendi Argaya" userId="b3304a9c-53d8-4cc1-a947-640943bf35e7" providerId="ADAL" clId="{935D29C1-D409-4E17-A554-B8464E9925B1}" dt="2022-03-09T11:31:41.599" v="1400" actId="20577"/>
          <ac:spMkLst>
            <pc:docMk/>
            <pc:sldMk cId="596919820" sldId="298"/>
            <ac:spMk id="3" creationId="{FC98CDFF-8533-4482-8331-7813BC2EA8F1}"/>
          </ac:spMkLst>
        </pc:spChg>
      </pc:sldChg>
      <pc:sldChg chg="modSp mod">
        <pc:chgData name="Ander Arzamendi Argaya" userId="b3304a9c-53d8-4cc1-a947-640943bf35e7" providerId="ADAL" clId="{935D29C1-D409-4E17-A554-B8464E9925B1}" dt="2022-03-10T15:29:09.869" v="1414" actId="113"/>
        <pc:sldMkLst>
          <pc:docMk/>
          <pc:sldMk cId="290977889" sldId="302"/>
        </pc:sldMkLst>
        <pc:spChg chg="mod">
          <ac:chgData name="Ander Arzamendi Argaya" userId="b3304a9c-53d8-4cc1-a947-640943bf35e7" providerId="ADAL" clId="{935D29C1-D409-4E17-A554-B8464E9925B1}" dt="2022-03-10T15:29:09.869" v="1414" actId="113"/>
          <ac:spMkLst>
            <pc:docMk/>
            <pc:sldMk cId="290977889" sldId="302"/>
            <ac:spMk id="5" creationId="{E71DA279-75F8-4FAE-B9C9-7A9DCB28255B}"/>
          </ac:spMkLst>
        </pc:spChg>
      </pc:sldChg>
      <pc:sldChg chg="del">
        <pc:chgData name="Ander Arzamendi Argaya" userId="b3304a9c-53d8-4cc1-a947-640943bf35e7" providerId="ADAL" clId="{935D29C1-D409-4E17-A554-B8464E9925B1}" dt="2022-03-07T15:41:19.030" v="839" actId="47"/>
        <pc:sldMkLst>
          <pc:docMk/>
          <pc:sldMk cId="1223446428" sldId="304"/>
        </pc:sldMkLst>
      </pc:sldChg>
      <pc:sldChg chg="addSp delSp modSp mod">
        <pc:chgData name="Ander Arzamendi Argaya" userId="b3304a9c-53d8-4cc1-a947-640943bf35e7" providerId="ADAL" clId="{935D29C1-D409-4E17-A554-B8464E9925B1}" dt="2022-03-07T14:43:55.710" v="167" actId="113"/>
        <pc:sldMkLst>
          <pc:docMk/>
          <pc:sldMk cId="349493966" sldId="305"/>
        </pc:sldMkLst>
        <pc:spChg chg="mod">
          <ac:chgData name="Ander Arzamendi Argaya" userId="b3304a9c-53d8-4cc1-a947-640943bf35e7" providerId="ADAL" clId="{935D29C1-D409-4E17-A554-B8464E9925B1}" dt="2022-03-07T14:43:43.059" v="147" actId="113"/>
          <ac:spMkLst>
            <pc:docMk/>
            <pc:sldMk cId="349493966" sldId="305"/>
            <ac:spMk id="3" creationId="{7AA9B052-39E6-4ED7-A510-613BECAAE630}"/>
          </ac:spMkLst>
        </pc:spChg>
        <pc:spChg chg="mod">
          <ac:chgData name="Ander Arzamendi Argaya" userId="b3304a9c-53d8-4cc1-a947-640943bf35e7" providerId="ADAL" clId="{935D29C1-D409-4E17-A554-B8464E9925B1}" dt="2022-03-07T14:43:55.710" v="167" actId="113"/>
          <ac:spMkLst>
            <pc:docMk/>
            <pc:sldMk cId="349493966" sldId="305"/>
            <ac:spMk id="4" creationId="{22EE7DF5-C614-409A-A2C2-077B5C4EAAA8}"/>
          </ac:spMkLst>
        </pc:spChg>
        <pc:picChg chg="add del">
          <ac:chgData name="Ander Arzamendi Argaya" userId="b3304a9c-53d8-4cc1-a947-640943bf35e7" providerId="ADAL" clId="{935D29C1-D409-4E17-A554-B8464E9925B1}" dt="2022-03-07T14:43:34.150" v="142" actId="22"/>
          <ac:picMkLst>
            <pc:docMk/>
            <pc:sldMk cId="349493966" sldId="305"/>
            <ac:picMk id="6" creationId="{A74D30D8-BB89-4185-99FA-23FE247FDDD4}"/>
          </ac:picMkLst>
        </pc:picChg>
        <pc:picChg chg="add del">
          <ac:chgData name="Ander Arzamendi Argaya" userId="b3304a9c-53d8-4cc1-a947-640943bf35e7" providerId="ADAL" clId="{935D29C1-D409-4E17-A554-B8464E9925B1}" dt="2022-03-07T14:43:36.304" v="144" actId="22"/>
          <ac:picMkLst>
            <pc:docMk/>
            <pc:sldMk cId="349493966" sldId="305"/>
            <ac:picMk id="8" creationId="{99BAB05D-0DA4-474D-B488-6F75ECAE6961}"/>
          </ac:picMkLst>
        </pc:picChg>
      </pc:sldChg>
      <pc:sldChg chg="modSp mod addCm delCm">
        <pc:chgData name="Ander Arzamendi Argaya" userId="b3304a9c-53d8-4cc1-a947-640943bf35e7" providerId="ADAL" clId="{935D29C1-D409-4E17-A554-B8464E9925B1}" dt="2022-03-07T14:47:44.687" v="288" actId="113"/>
        <pc:sldMkLst>
          <pc:docMk/>
          <pc:sldMk cId="3067052649" sldId="308"/>
        </pc:sldMkLst>
        <pc:spChg chg="mod">
          <ac:chgData name="Ander Arzamendi Argaya" userId="b3304a9c-53d8-4cc1-a947-640943bf35e7" providerId="ADAL" clId="{935D29C1-D409-4E17-A554-B8464E9925B1}" dt="2022-03-07T14:47:44.687" v="288" actId="113"/>
          <ac:spMkLst>
            <pc:docMk/>
            <pc:sldMk cId="3067052649" sldId="308"/>
            <ac:spMk id="5" creationId="{8AE52C0F-5398-4DB9-BA38-9B6362519AD8}"/>
          </ac:spMkLst>
        </pc:spChg>
      </pc:sldChg>
      <pc:sldChg chg="modSp del mod">
        <pc:chgData name="Ander Arzamendi Argaya" userId="b3304a9c-53d8-4cc1-a947-640943bf35e7" providerId="ADAL" clId="{935D29C1-D409-4E17-A554-B8464E9925B1}" dt="2022-03-07T16:49:56.569" v="1361" actId="47"/>
        <pc:sldMkLst>
          <pc:docMk/>
          <pc:sldMk cId="4011091948" sldId="309"/>
        </pc:sldMkLst>
        <pc:spChg chg="mod">
          <ac:chgData name="Ander Arzamendi Argaya" userId="b3304a9c-53d8-4cc1-a947-640943bf35e7" providerId="ADAL" clId="{935D29C1-D409-4E17-A554-B8464E9925B1}" dt="2022-03-07T16:45:12.566" v="1230" actId="1076"/>
          <ac:spMkLst>
            <pc:docMk/>
            <pc:sldMk cId="4011091948" sldId="309"/>
            <ac:spMk id="4" creationId="{2ADA64A2-F505-4A6C-A76E-FBCBB9A0E3AD}"/>
          </ac:spMkLst>
        </pc:spChg>
        <pc:graphicFrameChg chg="mod modGraphic">
          <ac:chgData name="Ander Arzamendi Argaya" userId="b3304a9c-53d8-4cc1-a947-640943bf35e7" providerId="ADAL" clId="{935D29C1-D409-4E17-A554-B8464E9925B1}" dt="2022-03-07T16:26:35.900" v="849" actId="20577"/>
          <ac:graphicFrameMkLst>
            <pc:docMk/>
            <pc:sldMk cId="4011091948" sldId="309"/>
            <ac:graphicFrameMk id="6" creationId="{E81B4F2F-F350-42C0-95C1-B44B8745D3A6}"/>
          </ac:graphicFrameMkLst>
        </pc:graphicFrameChg>
      </pc:sldChg>
      <pc:sldChg chg="modSp del mod">
        <pc:chgData name="Ander Arzamendi Argaya" userId="b3304a9c-53d8-4cc1-a947-640943bf35e7" providerId="ADAL" clId="{935D29C1-D409-4E17-A554-B8464E9925B1}" dt="2022-03-07T15:37:39.113" v="794" actId="47"/>
        <pc:sldMkLst>
          <pc:docMk/>
          <pc:sldMk cId="1034720349" sldId="318"/>
        </pc:sldMkLst>
        <pc:spChg chg="mod">
          <ac:chgData name="Ander Arzamendi Argaya" userId="b3304a9c-53d8-4cc1-a947-640943bf35e7" providerId="ADAL" clId="{935D29C1-D409-4E17-A554-B8464E9925B1}" dt="2022-03-07T15:11:04.733" v="749" actId="20577"/>
          <ac:spMkLst>
            <pc:docMk/>
            <pc:sldMk cId="1034720349" sldId="318"/>
            <ac:spMk id="5" creationId="{632348A9-5B2B-4BA4-BA89-D51B318C6A99}"/>
          </ac:spMkLst>
        </pc:spChg>
        <pc:spChg chg="mod">
          <ac:chgData name="Ander Arzamendi Argaya" userId="b3304a9c-53d8-4cc1-a947-640943bf35e7" providerId="ADAL" clId="{935D29C1-D409-4E17-A554-B8464E9925B1}" dt="2022-03-07T15:11:25.022" v="756" actId="1076"/>
          <ac:spMkLst>
            <pc:docMk/>
            <pc:sldMk cId="1034720349" sldId="318"/>
            <ac:spMk id="6" creationId="{C7A66240-E8A6-4025-8393-5C7E53858C91}"/>
          </ac:spMkLst>
        </pc:spChg>
      </pc:sldChg>
      <pc:sldChg chg="modSp mod">
        <pc:chgData name="Ander Arzamendi Argaya" userId="b3304a9c-53d8-4cc1-a947-640943bf35e7" providerId="ADAL" clId="{935D29C1-D409-4E17-A554-B8464E9925B1}" dt="2022-03-07T13:21:49.819" v="136" actId="20577"/>
        <pc:sldMkLst>
          <pc:docMk/>
          <pc:sldMk cId="4120553691" sldId="320"/>
        </pc:sldMkLst>
        <pc:spChg chg="mod">
          <ac:chgData name="Ander Arzamendi Argaya" userId="b3304a9c-53d8-4cc1-a947-640943bf35e7" providerId="ADAL" clId="{935D29C1-D409-4E17-A554-B8464E9925B1}" dt="2022-03-07T13:21:49.819" v="136" actId="20577"/>
          <ac:spMkLst>
            <pc:docMk/>
            <pc:sldMk cId="4120553691" sldId="320"/>
            <ac:spMk id="6" creationId="{0D1C0404-AE30-4FB5-88D9-B6D0D4061DBA}"/>
          </ac:spMkLst>
        </pc:spChg>
      </pc:sldChg>
      <pc:sldChg chg="modSp mod">
        <pc:chgData name="Ander Arzamendi Argaya" userId="b3304a9c-53d8-4cc1-a947-640943bf35e7" providerId="ADAL" clId="{935D29C1-D409-4E17-A554-B8464E9925B1}" dt="2022-03-07T14:49:15.395" v="307" actId="20577"/>
        <pc:sldMkLst>
          <pc:docMk/>
          <pc:sldMk cId="1358061847" sldId="321"/>
        </pc:sldMkLst>
        <pc:spChg chg="mod">
          <ac:chgData name="Ander Arzamendi Argaya" userId="b3304a9c-53d8-4cc1-a947-640943bf35e7" providerId="ADAL" clId="{935D29C1-D409-4E17-A554-B8464E9925B1}" dt="2022-03-07T14:48:41.880" v="297" actId="404"/>
          <ac:spMkLst>
            <pc:docMk/>
            <pc:sldMk cId="1358061847" sldId="321"/>
            <ac:spMk id="5" creationId="{F454E602-ABDA-46A0-9828-5E22AE48D525}"/>
          </ac:spMkLst>
        </pc:spChg>
        <pc:graphicFrameChg chg="mod modGraphic">
          <ac:chgData name="Ander Arzamendi Argaya" userId="b3304a9c-53d8-4cc1-a947-640943bf35e7" providerId="ADAL" clId="{935D29C1-D409-4E17-A554-B8464E9925B1}" dt="2022-03-07T14:49:15.395" v="307" actId="20577"/>
          <ac:graphicFrameMkLst>
            <pc:docMk/>
            <pc:sldMk cId="1358061847" sldId="321"/>
            <ac:graphicFrameMk id="6" creationId="{3DF14577-ECA2-4829-B125-378F20EAA3CD}"/>
          </ac:graphicFrameMkLst>
        </pc:graphicFrameChg>
      </pc:sldChg>
      <pc:sldChg chg="modSp mod">
        <pc:chgData name="Ander Arzamendi Argaya" userId="b3304a9c-53d8-4cc1-a947-640943bf35e7" providerId="ADAL" clId="{935D29C1-D409-4E17-A554-B8464E9925B1}" dt="2022-03-07T14:50:06.216" v="322" actId="1076"/>
        <pc:sldMkLst>
          <pc:docMk/>
          <pc:sldMk cId="281564260" sldId="322"/>
        </pc:sldMkLst>
        <pc:spChg chg="mod">
          <ac:chgData name="Ander Arzamendi Argaya" userId="b3304a9c-53d8-4cc1-a947-640943bf35e7" providerId="ADAL" clId="{935D29C1-D409-4E17-A554-B8464E9925B1}" dt="2022-03-07T14:49:28.314" v="309" actId="20577"/>
          <ac:spMkLst>
            <pc:docMk/>
            <pc:sldMk cId="281564260" sldId="322"/>
            <ac:spMk id="5" creationId="{59AA4B78-B0CE-44DE-89F6-FAD3159CD99A}"/>
          </ac:spMkLst>
        </pc:spChg>
        <pc:graphicFrameChg chg="mod">
          <ac:chgData name="Ander Arzamendi Argaya" userId="b3304a9c-53d8-4cc1-a947-640943bf35e7" providerId="ADAL" clId="{935D29C1-D409-4E17-A554-B8464E9925B1}" dt="2022-03-07T14:50:06.216" v="322" actId="1076"/>
          <ac:graphicFrameMkLst>
            <pc:docMk/>
            <pc:sldMk cId="281564260" sldId="322"/>
            <ac:graphicFrameMk id="6" creationId="{58F674DB-1E6B-41F9-AFD5-4725D7D10B4F}"/>
          </ac:graphicFrameMkLst>
        </pc:graphicFrameChg>
      </pc:sldChg>
      <pc:sldChg chg="modSp mod">
        <pc:chgData name="Ander Arzamendi Argaya" userId="b3304a9c-53d8-4cc1-a947-640943bf35e7" providerId="ADAL" clId="{935D29C1-D409-4E17-A554-B8464E9925B1}" dt="2022-03-08T15:32:16.686" v="1373" actId="20577"/>
        <pc:sldMkLst>
          <pc:docMk/>
          <pc:sldMk cId="2940334136" sldId="323"/>
        </pc:sldMkLst>
        <pc:spChg chg="mod">
          <ac:chgData name="Ander Arzamendi Argaya" userId="b3304a9c-53d8-4cc1-a947-640943bf35e7" providerId="ADAL" clId="{935D29C1-D409-4E17-A554-B8464E9925B1}" dt="2022-03-07T14:48:35.345" v="296" actId="20577"/>
          <ac:spMkLst>
            <pc:docMk/>
            <pc:sldMk cId="2940334136" sldId="323"/>
            <ac:spMk id="4" creationId="{46BD96A9-CDE1-4241-AEE2-2A6C50AA5A59}"/>
          </ac:spMkLst>
        </pc:spChg>
        <pc:spChg chg="mod">
          <ac:chgData name="Ander Arzamendi Argaya" userId="b3304a9c-53d8-4cc1-a947-640943bf35e7" providerId="ADAL" clId="{935D29C1-D409-4E17-A554-B8464E9925B1}" dt="2022-03-07T14:47:49.401" v="289" actId="404"/>
          <ac:spMkLst>
            <pc:docMk/>
            <pc:sldMk cId="2940334136" sldId="323"/>
            <ac:spMk id="5" creationId="{E1ACEB53-EB88-47D7-B87B-57A8546AC16F}"/>
          </ac:spMkLst>
        </pc:spChg>
        <pc:graphicFrameChg chg="mod modGraphic">
          <ac:chgData name="Ander Arzamendi Argaya" userId="b3304a9c-53d8-4cc1-a947-640943bf35e7" providerId="ADAL" clId="{935D29C1-D409-4E17-A554-B8464E9925B1}" dt="2022-03-08T15:32:16.686" v="1373" actId="20577"/>
          <ac:graphicFrameMkLst>
            <pc:docMk/>
            <pc:sldMk cId="2940334136" sldId="323"/>
            <ac:graphicFrameMk id="6" creationId="{E826C022-BA79-4A9B-A959-8F79C44B5778}"/>
          </ac:graphicFrameMkLst>
        </pc:graphicFrameChg>
      </pc:sldChg>
      <pc:sldChg chg="addSp delSp modSp new del mod modClrScheme chgLayout">
        <pc:chgData name="Ander Arzamendi Argaya" userId="b3304a9c-53d8-4cc1-a947-640943bf35e7" providerId="ADAL" clId="{935D29C1-D409-4E17-A554-B8464E9925B1}" dt="2022-03-04T09:52:37.624" v="90" actId="47"/>
        <pc:sldMkLst>
          <pc:docMk/>
          <pc:sldMk cId="113148179" sldId="324"/>
        </pc:sldMkLst>
        <pc:spChg chg="del mod ord">
          <ac:chgData name="Ander Arzamendi Argaya" userId="b3304a9c-53d8-4cc1-a947-640943bf35e7" providerId="ADAL" clId="{935D29C1-D409-4E17-A554-B8464E9925B1}" dt="2022-03-04T09:51:48.047" v="77" actId="700"/>
          <ac:spMkLst>
            <pc:docMk/>
            <pc:sldMk cId="113148179" sldId="324"/>
            <ac:spMk id="2" creationId="{67A28FD3-B067-4492-BF06-708BD01513B0}"/>
          </ac:spMkLst>
        </pc:spChg>
        <pc:spChg chg="del mod ord">
          <ac:chgData name="Ander Arzamendi Argaya" userId="b3304a9c-53d8-4cc1-a947-640943bf35e7" providerId="ADAL" clId="{935D29C1-D409-4E17-A554-B8464E9925B1}" dt="2022-03-04T09:51:48.047" v="77" actId="700"/>
          <ac:spMkLst>
            <pc:docMk/>
            <pc:sldMk cId="113148179" sldId="324"/>
            <ac:spMk id="3" creationId="{EB7C3FAC-3011-4AB2-83FF-62BADCF1D313}"/>
          </ac:spMkLst>
        </pc:spChg>
        <pc:spChg chg="add mod ord">
          <ac:chgData name="Ander Arzamendi Argaya" userId="b3304a9c-53d8-4cc1-a947-640943bf35e7" providerId="ADAL" clId="{935D29C1-D409-4E17-A554-B8464E9925B1}" dt="2022-03-04T09:51:54.700" v="79"/>
          <ac:spMkLst>
            <pc:docMk/>
            <pc:sldMk cId="113148179" sldId="324"/>
            <ac:spMk id="4" creationId="{3C520549-244B-424E-AB88-A71D852A8E36}"/>
          </ac:spMkLst>
        </pc:spChg>
        <pc:spChg chg="add mod ord">
          <ac:chgData name="Ander Arzamendi Argaya" userId="b3304a9c-53d8-4cc1-a947-640943bf35e7" providerId="ADAL" clId="{935D29C1-D409-4E17-A554-B8464E9925B1}" dt="2022-03-04T09:52:35.420" v="89" actId="20577"/>
          <ac:spMkLst>
            <pc:docMk/>
            <pc:sldMk cId="113148179" sldId="324"/>
            <ac:spMk id="5" creationId="{71FF4D89-C0AE-45AB-8B7D-6BF3DBA58316}"/>
          </ac:spMkLst>
        </pc:spChg>
      </pc:sldChg>
      <pc:sldChg chg="delSp modSp del mod">
        <pc:chgData name="Ander Arzamendi Argaya" userId="b3304a9c-53d8-4cc1-a947-640943bf35e7" providerId="ADAL" clId="{935D29C1-D409-4E17-A554-B8464E9925B1}" dt="2022-03-07T16:26:49.161" v="852" actId="47"/>
        <pc:sldMkLst>
          <pc:docMk/>
          <pc:sldMk cId="3596719119" sldId="324"/>
        </pc:sldMkLst>
        <pc:spChg chg="mod">
          <ac:chgData name="Ander Arzamendi Argaya" userId="b3304a9c-53d8-4cc1-a947-640943bf35e7" providerId="ADAL" clId="{935D29C1-D409-4E17-A554-B8464E9925B1}" dt="2022-03-07T16:26:46.465" v="851" actId="20577"/>
          <ac:spMkLst>
            <pc:docMk/>
            <pc:sldMk cId="3596719119" sldId="324"/>
            <ac:spMk id="5" creationId="{DA38651E-BED2-4F25-84B6-7FB6DBC3770D}"/>
          </ac:spMkLst>
        </pc:spChg>
        <pc:spChg chg="del">
          <ac:chgData name="Ander Arzamendi Argaya" userId="b3304a9c-53d8-4cc1-a947-640943bf35e7" providerId="ADAL" clId="{935D29C1-D409-4E17-A554-B8464E9925B1}" dt="2022-03-07T15:04:24.333" v="683" actId="478"/>
          <ac:spMkLst>
            <pc:docMk/>
            <pc:sldMk cId="3596719119" sldId="324"/>
            <ac:spMk id="6" creationId="{809D44CB-5A06-4E83-895A-D674BEB3ECB7}"/>
          </ac:spMkLst>
        </pc:spChg>
      </pc:sldChg>
      <pc:sldChg chg="delSp modSp mod">
        <pc:chgData name="Ander Arzamendi Argaya" userId="b3304a9c-53d8-4cc1-a947-640943bf35e7" providerId="ADAL" clId="{935D29C1-D409-4E17-A554-B8464E9925B1}" dt="2022-03-07T15:41:02.878" v="834" actId="255"/>
        <pc:sldMkLst>
          <pc:docMk/>
          <pc:sldMk cId="977370667" sldId="325"/>
        </pc:sldMkLst>
        <pc:spChg chg="mod">
          <ac:chgData name="Ander Arzamendi Argaya" userId="b3304a9c-53d8-4cc1-a947-640943bf35e7" providerId="ADAL" clId="{935D29C1-D409-4E17-A554-B8464E9925B1}" dt="2022-03-07T15:41:02.878" v="834" actId="255"/>
          <ac:spMkLst>
            <pc:docMk/>
            <pc:sldMk cId="977370667" sldId="325"/>
            <ac:spMk id="5" creationId="{28E5032E-6DC9-4916-B299-A19137435857}"/>
          </ac:spMkLst>
        </pc:spChg>
        <pc:spChg chg="del">
          <ac:chgData name="Ander Arzamendi Argaya" userId="b3304a9c-53d8-4cc1-a947-640943bf35e7" providerId="ADAL" clId="{935D29C1-D409-4E17-A554-B8464E9925B1}" dt="2022-03-07T15:35:59.224" v="771" actId="478"/>
          <ac:spMkLst>
            <pc:docMk/>
            <pc:sldMk cId="977370667" sldId="325"/>
            <ac:spMk id="6" creationId="{F93E78CC-3D42-4AC6-8695-F47C0F82AEA2}"/>
          </ac:spMkLst>
        </pc:spChg>
        <pc:spChg chg="del">
          <ac:chgData name="Ander Arzamendi Argaya" userId="b3304a9c-53d8-4cc1-a947-640943bf35e7" providerId="ADAL" clId="{935D29C1-D409-4E17-A554-B8464E9925B1}" dt="2022-03-07T15:35:59.224" v="771" actId="478"/>
          <ac:spMkLst>
            <pc:docMk/>
            <pc:sldMk cId="977370667" sldId="325"/>
            <ac:spMk id="7" creationId="{B1A993A1-4381-4715-A535-BE4248280DE1}"/>
          </ac:spMkLst>
        </pc:spChg>
      </pc:sldChg>
      <pc:sldChg chg="delSp modSp mod">
        <pc:chgData name="Ander Arzamendi Argaya" userId="b3304a9c-53d8-4cc1-a947-640943bf35e7" providerId="ADAL" clId="{935D29C1-D409-4E17-A554-B8464E9925B1}" dt="2022-03-07T15:41:07.511" v="836" actId="255"/>
        <pc:sldMkLst>
          <pc:docMk/>
          <pc:sldMk cId="3859007905" sldId="326"/>
        </pc:sldMkLst>
        <pc:spChg chg="mod">
          <ac:chgData name="Ander Arzamendi Argaya" userId="b3304a9c-53d8-4cc1-a947-640943bf35e7" providerId="ADAL" clId="{935D29C1-D409-4E17-A554-B8464E9925B1}" dt="2022-03-07T15:41:07.511" v="836" actId="255"/>
          <ac:spMkLst>
            <pc:docMk/>
            <pc:sldMk cId="3859007905" sldId="326"/>
            <ac:spMk id="5" creationId="{E224E963-5E2E-4EC1-8D64-4AC0845C8103}"/>
          </ac:spMkLst>
        </pc:spChg>
        <pc:spChg chg="del">
          <ac:chgData name="Ander Arzamendi Argaya" userId="b3304a9c-53d8-4cc1-a947-640943bf35e7" providerId="ADAL" clId="{935D29C1-D409-4E17-A554-B8464E9925B1}" dt="2022-03-07T15:07:14.881" v="743" actId="478"/>
          <ac:spMkLst>
            <pc:docMk/>
            <pc:sldMk cId="3859007905" sldId="326"/>
            <ac:spMk id="6" creationId="{9BDA7674-30F4-4ABC-983B-CE5C3B954D98}"/>
          </ac:spMkLst>
        </pc:spChg>
        <pc:spChg chg="del">
          <ac:chgData name="Ander Arzamendi Argaya" userId="b3304a9c-53d8-4cc1-a947-640943bf35e7" providerId="ADAL" clId="{935D29C1-D409-4E17-A554-B8464E9925B1}" dt="2022-03-07T15:07:15.550" v="744" actId="478"/>
          <ac:spMkLst>
            <pc:docMk/>
            <pc:sldMk cId="3859007905" sldId="326"/>
            <ac:spMk id="7" creationId="{540A8803-5470-4DCB-90C6-ACE8EC873D3D}"/>
          </ac:spMkLst>
        </pc:spChg>
      </pc:sldChg>
      <pc:sldChg chg="delSp modSp mod">
        <pc:chgData name="Ander Arzamendi Argaya" userId="b3304a9c-53d8-4cc1-a947-640943bf35e7" providerId="ADAL" clId="{935D29C1-D409-4E17-A554-B8464E9925B1}" dt="2022-03-07T16:49:47.185" v="1360" actId="14100"/>
        <pc:sldMkLst>
          <pc:docMk/>
          <pc:sldMk cId="3186016548" sldId="327"/>
        </pc:sldMkLst>
        <pc:spChg chg="mod">
          <ac:chgData name="Ander Arzamendi Argaya" userId="b3304a9c-53d8-4cc1-a947-640943bf35e7" providerId="ADAL" clId="{935D29C1-D409-4E17-A554-B8464E9925B1}" dt="2022-03-07T16:49:47.185" v="1360" actId="14100"/>
          <ac:spMkLst>
            <pc:docMk/>
            <pc:sldMk cId="3186016548" sldId="327"/>
            <ac:spMk id="5" creationId="{FAD4CF0A-D44F-4FB3-A3BF-A7DBC65B8112}"/>
          </ac:spMkLst>
        </pc:spChg>
        <pc:spChg chg="del mod">
          <ac:chgData name="Ander Arzamendi Argaya" userId="b3304a9c-53d8-4cc1-a947-640943bf35e7" providerId="ADAL" clId="{935D29C1-D409-4E17-A554-B8464E9925B1}" dt="2022-03-07T16:48:47.288" v="1311" actId="478"/>
          <ac:spMkLst>
            <pc:docMk/>
            <pc:sldMk cId="3186016548" sldId="327"/>
            <ac:spMk id="8" creationId="{FE21A63A-B6D1-4E65-AC0B-C63588041759}"/>
          </ac:spMkLst>
        </pc:spChg>
      </pc:sldChg>
      <pc:sldChg chg="delSp modSp mod">
        <pc:chgData name="Ander Arzamendi Argaya" userId="b3304a9c-53d8-4cc1-a947-640943bf35e7" providerId="ADAL" clId="{935D29C1-D409-4E17-A554-B8464E9925B1}" dt="2022-03-07T16:48:23.071" v="1305" actId="20577"/>
        <pc:sldMkLst>
          <pc:docMk/>
          <pc:sldMk cId="1996288048" sldId="328"/>
        </pc:sldMkLst>
        <pc:spChg chg="mod">
          <ac:chgData name="Ander Arzamendi Argaya" userId="b3304a9c-53d8-4cc1-a947-640943bf35e7" providerId="ADAL" clId="{935D29C1-D409-4E17-A554-B8464E9925B1}" dt="2022-03-07T16:48:23.071" v="1305" actId="20577"/>
          <ac:spMkLst>
            <pc:docMk/>
            <pc:sldMk cId="1996288048" sldId="328"/>
            <ac:spMk id="5" creationId="{001CA84F-08CA-4800-9434-9A3A339BC2C7}"/>
          </ac:spMkLst>
        </pc:spChg>
        <pc:spChg chg="del mod">
          <ac:chgData name="Ander Arzamendi Argaya" userId="b3304a9c-53d8-4cc1-a947-640943bf35e7" providerId="ADAL" clId="{935D29C1-D409-4E17-A554-B8464E9925B1}" dt="2022-03-07T16:47:08.894" v="1256" actId="478"/>
          <ac:spMkLst>
            <pc:docMk/>
            <pc:sldMk cId="1996288048" sldId="328"/>
            <ac:spMk id="6" creationId="{196C203A-2116-4A4B-9754-6255A7FFB2F1}"/>
          </ac:spMkLst>
        </pc:spChg>
      </pc:sldChg>
      <pc:sldChg chg="modSp mod">
        <pc:chgData name="Ander Arzamendi Argaya" userId="b3304a9c-53d8-4cc1-a947-640943bf35e7" providerId="ADAL" clId="{935D29C1-D409-4E17-A554-B8464E9925B1}" dt="2022-03-07T16:39:19.031" v="1162" actId="6549"/>
        <pc:sldMkLst>
          <pc:docMk/>
          <pc:sldMk cId="3376635550" sldId="329"/>
        </pc:sldMkLst>
        <pc:spChg chg="mod">
          <ac:chgData name="Ander Arzamendi Argaya" userId="b3304a9c-53d8-4cc1-a947-640943bf35e7" providerId="ADAL" clId="{935D29C1-D409-4E17-A554-B8464E9925B1}" dt="2022-03-07T16:39:19.031" v="1162" actId="6549"/>
          <ac:spMkLst>
            <pc:docMk/>
            <pc:sldMk cId="3376635550" sldId="329"/>
            <ac:spMk id="5" creationId="{3564F3E9-9252-4C8A-AA7A-AE49B7682FC9}"/>
          </ac:spMkLst>
        </pc:spChg>
      </pc:sldChg>
      <pc:sldChg chg="modSp mod">
        <pc:chgData name="Ander Arzamendi Argaya" userId="b3304a9c-53d8-4cc1-a947-640943bf35e7" providerId="ADAL" clId="{935D29C1-D409-4E17-A554-B8464E9925B1}" dt="2022-03-07T16:30:59.550" v="982" actId="20577"/>
        <pc:sldMkLst>
          <pc:docMk/>
          <pc:sldMk cId="883582329" sldId="330"/>
        </pc:sldMkLst>
        <pc:spChg chg="mod">
          <ac:chgData name="Ander Arzamendi Argaya" userId="b3304a9c-53d8-4cc1-a947-640943bf35e7" providerId="ADAL" clId="{935D29C1-D409-4E17-A554-B8464E9925B1}" dt="2022-03-07T16:30:59.550" v="982" actId="20577"/>
          <ac:spMkLst>
            <pc:docMk/>
            <pc:sldMk cId="883582329" sldId="330"/>
            <ac:spMk id="5" creationId="{A8A55ACC-48A2-47C1-B746-A7E21765DCBE}"/>
          </ac:spMkLst>
        </pc:spChg>
      </pc:sldChg>
      <pc:sldChg chg="modSp mod ord">
        <pc:chgData name="Ander Arzamendi Argaya" userId="b3304a9c-53d8-4cc1-a947-640943bf35e7" providerId="ADAL" clId="{935D29C1-D409-4E17-A554-B8464E9925B1}" dt="2022-03-07T16:29:43.437" v="895" actId="20577"/>
        <pc:sldMkLst>
          <pc:docMk/>
          <pc:sldMk cId="874397078" sldId="331"/>
        </pc:sldMkLst>
        <pc:spChg chg="mod">
          <ac:chgData name="Ander Arzamendi Argaya" userId="b3304a9c-53d8-4cc1-a947-640943bf35e7" providerId="ADAL" clId="{935D29C1-D409-4E17-A554-B8464E9925B1}" dt="2022-03-07T16:29:43.437" v="895" actId="20577"/>
          <ac:spMkLst>
            <pc:docMk/>
            <pc:sldMk cId="874397078" sldId="331"/>
            <ac:spMk id="5" creationId="{55242970-71B2-40FA-AA55-1B34DA9ECC56}"/>
          </ac:spMkLst>
        </pc:spChg>
      </pc:sldChg>
      <pc:sldChg chg="delSp modSp mod">
        <pc:chgData name="Ander Arzamendi Argaya" userId="b3304a9c-53d8-4cc1-a947-640943bf35e7" providerId="ADAL" clId="{935D29C1-D409-4E17-A554-B8464E9925B1}" dt="2022-03-07T16:35:19.403" v="1056" actId="20577"/>
        <pc:sldMkLst>
          <pc:docMk/>
          <pc:sldMk cId="1142031531" sldId="332"/>
        </pc:sldMkLst>
        <pc:spChg chg="mod">
          <ac:chgData name="Ander Arzamendi Argaya" userId="b3304a9c-53d8-4cc1-a947-640943bf35e7" providerId="ADAL" clId="{935D29C1-D409-4E17-A554-B8464E9925B1}" dt="2022-03-07T16:35:19.403" v="1056" actId="20577"/>
          <ac:spMkLst>
            <pc:docMk/>
            <pc:sldMk cId="1142031531" sldId="332"/>
            <ac:spMk id="5" creationId="{17FBFCD4-A07A-4FAD-ACBD-AD1501C5AC93}"/>
          </ac:spMkLst>
        </pc:spChg>
        <pc:spChg chg="del mod">
          <ac:chgData name="Ander Arzamendi Argaya" userId="b3304a9c-53d8-4cc1-a947-640943bf35e7" providerId="ADAL" clId="{935D29C1-D409-4E17-A554-B8464E9925B1}" dt="2022-03-07T15:06:57.258" v="742" actId="478"/>
          <ac:spMkLst>
            <pc:docMk/>
            <pc:sldMk cId="1142031531" sldId="332"/>
            <ac:spMk id="6" creationId="{27A47279-BB9C-40B4-A0D0-77C1E447B05E}"/>
          </ac:spMkLst>
        </pc:spChg>
      </pc:sldChg>
      <pc:sldChg chg="delSp modSp mod addCm delCm">
        <pc:chgData name="Ander Arzamendi Argaya" userId="b3304a9c-53d8-4cc1-a947-640943bf35e7" providerId="ADAL" clId="{935D29C1-D409-4E17-A554-B8464E9925B1}" dt="2022-03-07T16:42:36.981" v="1198" actId="20577"/>
        <pc:sldMkLst>
          <pc:docMk/>
          <pc:sldMk cId="1356386922" sldId="333"/>
        </pc:sldMkLst>
        <pc:spChg chg="mod">
          <ac:chgData name="Ander Arzamendi Argaya" userId="b3304a9c-53d8-4cc1-a947-640943bf35e7" providerId="ADAL" clId="{935D29C1-D409-4E17-A554-B8464E9925B1}" dt="2022-03-07T16:42:36.981" v="1198" actId="20577"/>
          <ac:spMkLst>
            <pc:docMk/>
            <pc:sldMk cId="1356386922" sldId="333"/>
            <ac:spMk id="5" creationId="{98C703D2-4237-49EA-AFA1-8226DC143FFD}"/>
          </ac:spMkLst>
        </pc:spChg>
        <pc:spChg chg="del mod">
          <ac:chgData name="Ander Arzamendi Argaya" userId="b3304a9c-53d8-4cc1-a947-640943bf35e7" providerId="ADAL" clId="{935D29C1-D409-4E17-A554-B8464E9925B1}" dt="2022-03-07T16:41:38.630" v="1174" actId="478"/>
          <ac:spMkLst>
            <pc:docMk/>
            <pc:sldMk cId="1356386922" sldId="333"/>
            <ac:spMk id="8" creationId="{953C645C-7BCC-4318-B959-54233C96A203}"/>
          </ac:spMkLst>
        </pc:spChg>
      </pc:sldChg>
      <pc:sldChg chg="add del">
        <pc:chgData name="Ander Arzamendi Argaya" userId="b3304a9c-53d8-4cc1-a947-640943bf35e7" providerId="ADAL" clId="{935D29C1-D409-4E17-A554-B8464E9925B1}" dt="2022-03-07T15:41:20.474" v="840" actId="47"/>
        <pc:sldMkLst>
          <pc:docMk/>
          <pc:sldMk cId="1915950077" sldId="334"/>
        </pc:sldMkLst>
      </pc:sldChg>
      <pc:sldChg chg="addSp delSp modSp add mod">
        <pc:chgData name="Ander Arzamendi Argaya" userId="b3304a9c-53d8-4cc1-a947-640943bf35e7" providerId="ADAL" clId="{935D29C1-D409-4E17-A554-B8464E9925B1}" dt="2022-03-07T14:55:11.163" v="425" actId="14100"/>
        <pc:sldMkLst>
          <pc:docMk/>
          <pc:sldMk cId="1204087774" sldId="335"/>
        </pc:sldMkLst>
        <pc:spChg chg="add mod ord">
          <ac:chgData name="Ander Arzamendi Argaya" userId="b3304a9c-53d8-4cc1-a947-640943bf35e7" providerId="ADAL" clId="{935D29C1-D409-4E17-A554-B8464E9925B1}" dt="2022-03-07T14:55:11.163" v="425" actId="14100"/>
          <ac:spMkLst>
            <pc:docMk/>
            <pc:sldMk cId="1204087774" sldId="335"/>
            <ac:spMk id="3" creationId="{91489839-730D-4FA8-8226-C441C20CB47F}"/>
          </ac:spMkLst>
        </pc:spChg>
        <pc:spChg chg="del">
          <ac:chgData name="Ander Arzamendi Argaya" userId="b3304a9c-53d8-4cc1-a947-640943bf35e7" providerId="ADAL" clId="{935D29C1-D409-4E17-A554-B8464E9925B1}" dt="2022-03-07T14:52:53.458" v="368" actId="478"/>
          <ac:spMkLst>
            <pc:docMk/>
            <pc:sldMk cId="1204087774" sldId="335"/>
            <ac:spMk id="4" creationId="{5DC6BCDB-C570-4A20-B94B-932D522C5723}"/>
          </ac:spMkLst>
        </pc:spChg>
        <pc:spChg chg="del">
          <ac:chgData name="Ander Arzamendi Argaya" userId="b3304a9c-53d8-4cc1-a947-640943bf35e7" providerId="ADAL" clId="{935D29C1-D409-4E17-A554-B8464E9925B1}" dt="2022-03-07T14:52:53.458" v="368" actId="478"/>
          <ac:spMkLst>
            <pc:docMk/>
            <pc:sldMk cId="1204087774" sldId="335"/>
            <ac:spMk id="5" creationId="{AF9BC36A-A1BE-474F-BADE-6392093DAADF}"/>
          </ac:spMkLst>
        </pc:spChg>
        <pc:spChg chg="del">
          <ac:chgData name="Ander Arzamendi Argaya" userId="b3304a9c-53d8-4cc1-a947-640943bf35e7" providerId="ADAL" clId="{935D29C1-D409-4E17-A554-B8464E9925B1}" dt="2022-03-07T14:52:53.458" v="368" actId="478"/>
          <ac:spMkLst>
            <pc:docMk/>
            <pc:sldMk cId="1204087774" sldId="335"/>
            <ac:spMk id="6" creationId="{B353A715-080D-4F70-94D3-84DEA7CE27FA}"/>
          </ac:spMkLst>
        </pc:spChg>
        <pc:spChg chg="mod">
          <ac:chgData name="Ander Arzamendi Argaya" userId="b3304a9c-53d8-4cc1-a947-640943bf35e7" providerId="ADAL" clId="{935D29C1-D409-4E17-A554-B8464E9925B1}" dt="2022-03-07T14:53:17.592" v="403" actId="1076"/>
          <ac:spMkLst>
            <pc:docMk/>
            <pc:sldMk cId="1204087774" sldId="335"/>
            <ac:spMk id="7" creationId="{84B3C748-F446-4E34-95F7-4D4873200935}"/>
          </ac:spMkLst>
        </pc:spChg>
        <pc:spChg chg="mod">
          <ac:chgData name="Ander Arzamendi Argaya" userId="b3304a9c-53d8-4cc1-a947-640943bf35e7" providerId="ADAL" clId="{935D29C1-D409-4E17-A554-B8464E9925B1}" dt="2022-03-07T14:53:26.720" v="406" actId="1076"/>
          <ac:spMkLst>
            <pc:docMk/>
            <pc:sldMk cId="1204087774" sldId="335"/>
            <ac:spMk id="8" creationId="{4BA30D5D-A633-4BEC-A1CE-C03CD663E0FF}"/>
          </ac:spMkLst>
        </pc:spChg>
        <pc:spChg chg="del">
          <ac:chgData name="Ander Arzamendi Argaya" userId="b3304a9c-53d8-4cc1-a947-640943bf35e7" providerId="ADAL" clId="{935D29C1-D409-4E17-A554-B8464E9925B1}" dt="2022-03-07T14:52:53.458" v="368" actId="478"/>
          <ac:spMkLst>
            <pc:docMk/>
            <pc:sldMk cId="1204087774" sldId="335"/>
            <ac:spMk id="12" creationId="{891658E3-D544-40C2-885A-4C9A8EA8F1F2}"/>
          </ac:spMkLst>
        </pc:spChg>
        <pc:spChg chg="del">
          <ac:chgData name="Ander Arzamendi Argaya" userId="b3304a9c-53d8-4cc1-a947-640943bf35e7" providerId="ADAL" clId="{935D29C1-D409-4E17-A554-B8464E9925B1}" dt="2022-03-07T14:52:53.458" v="368" actId="478"/>
          <ac:spMkLst>
            <pc:docMk/>
            <pc:sldMk cId="1204087774" sldId="335"/>
            <ac:spMk id="13" creationId="{8F126C26-9B38-4F89-9F22-68100F1C9718}"/>
          </ac:spMkLst>
        </pc:spChg>
        <pc:spChg chg="del">
          <ac:chgData name="Ander Arzamendi Argaya" userId="b3304a9c-53d8-4cc1-a947-640943bf35e7" providerId="ADAL" clId="{935D29C1-D409-4E17-A554-B8464E9925B1}" dt="2022-03-07T14:52:53.458" v="368" actId="478"/>
          <ac:spMkLst>
            <pc:docMk/>
            <pc:sldMk cId="1204087774" sldId="335"/>
            <ac:spMk id="14" creationId="{9616198E-9434-48F1-9A0C-83694FFCCB19}"/>
          </ac:spMkLst>
        </pc:spChg>
        <pc:spChg chg="del">
          <ac:chgData name="Ander Arzamendi Argaya" userId="b3304a9c-53d8-4cc1-a947-640943bf35e7" providerId="ADAL" clId="{935D29C1-D409-4E17-A554-B8464E9925B1}" dt="2022-03-07T14:52:53.458" v="368" actId="478"/>
          <ac:spMkLst>
            <pc:docMk/>
            <pc:sldMk cId="1204087774" sldId="335"/>
            <ac:spMk id="15" creationId="{7B04CB1D-BAB3-4F5A-B470-F3CE46ED8790}"/>
          </ac:spMkLst>
        </pc:spChg>
        <pc:spChg chg="del">
          <ac:chgData name="Ander Arzamendi Argaya" userId="b3304a9c-53d8-4cc1-a947-640943bf35e7" providerId="ADAL" clId="{935D29C1-D409-4E17-A554-B8464E9925B1}" dt="2022-03-07T14:52:53.458" v="368" actId="478"/>
          <ac:spMkLst>
            <pc:docMk/>
            <pc:sldMk cId="1204087774" sldId="335"/>
            <ac:spMk id="16" creationId="{DC80026E-C793-470C-AE3A-344B6530C9EF}"/>
          </ac:spMkLst>
        </pc:spChg>
        <pc:spChg chg="del">
          <ac:chgData name="Ander Arzamendi Argaya" userId="b3304a9c-53d8-4cc1-a947-640943bf35e7" providerId="ADAL" clId="{935D29C1-D409-4E17-A554-B8464E9925B1}" dt="2022-03-07T14:52:53.458" v="368" actId="478"/>
          <ac:spMkLst>
            <pc:docMk/>
            <pc:sldMk cId="1204087774" sldId="335"/>
            <ac:spMk id="17" creationId="{ED06887D-6121-46BF-B234-4C3634A7DC85}"/>
          </ac:spMkLst>
        </pc:spChg>
        <pc:spChg chg="del">
          <ac:chgData name="Ander Arzamendi Argaya" userId="b3304a9c-53d8-4cc1-a947-640943bf35e7" providerId="ADAL" clId="{935D29C1-D409-4E17-A554-B8464E9925B1}" dt="2022-03-07T14:52:53.458" v="368" actId="478"/>
          <ac:spMkLst>
            <pc:docMk/>
            <pc:sldMk cId="1204087774" sldId="335"/>
            <ac:spMk id="18" creationId="{EC548A0B-BBFC-4E40-A6AA-855A4698771E}"/>
          </ac:spMkLst>
        </pc:spChg>
        <pc:spChg chg="del">
          <ac:chgData name="Ander Arzamendi Argaya" userId="b3304a9c-53d8-4cc1-a947-640943bf35e7" providerId="ADAL" clId="{935D29C1-D409-4E17-A554-B8464E9925B1}" dt="2022-03-07T14:52:53.458" v="368" actId="478"/>
          <ac:spMkLst>
            <pc:docMk/>
            <pc:sldMk cId="1204087774" sldId="335"/>
            <ac:spMk id="19" creationId="{833D1CBF-AB80-4336-A950-A5557E2CA714}"/>
          </ac:spMkLst>
        </pc:spChg>
        <pc:spChg chg="del">
          <ac:chgData name="Ander Arzamendi Argaya" userId="b3304a9c-53d8-4cc1-a947-640943bf35e7" providerId="ADAL" clId="{935D29C1-D409-4E17-A554-B8464E9925B1}" dt="2022-03-07T14:52:53.458" v="368" actId="478"/>
          <ac:spMkLst>
            <pc:docMk/>
            <pc:sldMk cId="1204087774" sldId="335"/>
            <ac:spMk id="20" creationId="{67E0801E-1FCB-4378-BEA4-7E0E56FBFC15}"/>
          </ac:spMkLst>
        </pc:spChg>
        <pc:spChg chg="del">
          <ac:chgData name="Ander Arzamendi Argaya" userId="b3304a9c-53d8-4cc1-a947-640943bf35e7" providerId="ADAL" clId="{935D29C1-D409-4E17-A554-B8464E9925B1}" dt="2022-03-07T14:52:53.458" v="368" actId="478"/>
          <ac:spMkLst>
            <pc:docMk/>
            <pc:sldMk cId="1204087774" sldId="335"/>
            <ac:spMk id="21" creationId="{83CA6671-3C99-4289-8B1F-2C3D5F909C08}"/>
          </ac:spMkLst>
        </pc:spChg>
        <pc:spChg chg="del">
          <ac:chgData name="Ander Arzamendi Argaya" userId="b3304a9c-53d8-4cc1-a947-640943bf35e7" providerId="ADAL" clId="{935D29C1-D409-4E17-A554-B8464E9925B1}" dt="2022-03-07T14:52:53.458" v="368" actId="478"/>
          <ac:spMkLst>
            <pc:docMk/>
            <pc:sldMk cId="1204087774" sldId="335"/>
            <ac:spMk id="22" creationId="{42680F25-3626-4CE0-92D2-5A5550C6F93C}"/>
          </ac:spMkLst>
        </pc:spChg>
        <pc:spChg chg="del">
          <ac:chgData name="Ander Arzamendi Argaya" userId="b3304a9c-53d8-4cc1-a947-640943bf35e7" providerId="ADAL" clId="{935D29C1-D409-4E17-A554-B8464E9925B1}" dt="2022-03-07T14:52:53.458" v="368" actId="478"/>
          <ac:spMkLst>
            <pc:docMk/>
            <pc:sldMk cId="1204087774" sldId="335"/>
            <ac:spMk id="23" creationId="{454AC66B-7BBD-4ED0-8CEA-00E0B554E005}"/>
          </ac:spMkLst>
        </pc:spChg>
        <pc:spChg chg="del">
          <ac:chgData name="Ander Arzamendi Argaya" userId="b3304a9c-53d8-4cc1-a947-640943bf35e7" providerId="ADAL" clId="{935D29C1-D409-4E17-A554-B8464E9925B1}" dt="2022-03-07T14:52:53.458" v="368" actId="478"/>
          <ac:spMkLst>
            <pc:docMk/>
            <pc:sldMk cId="1204087774" sldId="335"/>
            <ac:spMk id="24" creationId="{EF97EDDF-51D2-4C54-B8CC-D8E42CDBEA80}"/>
          </ac:spMkLst>
        </pc:spChg>
        <pc:spChg chg="del">
          <ac:chgData name="Ander Arzamendi Argaya" userId="b3304a9c-53d8-4cc1-a947-640943bf35e7" providerId="ADAL" clId="{935D29C1-D409-4E17-A554-B8464E9925B1}" dt="2022-03-07T14:52:53.458" v="368" actId="478"/>
          <ac:spMkLst>
            <pc:docMk/>
            <pc:sldMk cId="1204087774" sldId="335"/>
            <ac:spMk id="25" creationId="{77574510-D675-4E4D-97D7-B934D5AFAC84}"/>
          </ac:spMkLst>
        </pc:spChg>
        <pc:spChg chg="del">
          <ac:chgData name="Ander Arzamendi Argaya" userId="b3304a9c-53d8-4cc1-a947-640943bf35e7" providerId="ADAL" clId="{935D29C1-D409-4E17-A554-B8464E9925B1}" dt="2022-03-07T14:52:53.458" v="368" actId="478"/>
          <ac:spMkLst>
            <pc:docMk/>
            <pc:sldMk cId="1204087774" sldId="335"/>
            <ac:spMk id="26" creationId="{FCF99B7F-9343-4C5D-9503-E6FBF04161EF}"/>
          </ac:spMkLst>
        </pc:spChg>
        <pc:spChg chg="del">
          <ac:chgData name="Ander Arzamendi Argaya" userId="b3304a9c-53d8-4cc1-a947-640943bf35e7" providerId="ADAL" clId="{935D29C1-D409-4E17-A554-B8464E9925B1}" dt="2022-03-07T14:52:53.458" v="368" actId="478"/>
          <ac:spMkLst>
            <pc:docMk/>
            <pc:sldMk cId="1204087774" sldId="335"/>
            <ac:spMk id="27" creationId="{89160BB3-99E4-4264-B0F0-B1849BF18FCD}"/>
          </ac:spMkLst>
        </pc:spChg>
        <pc:spChg chg="del">
          <ac:chgData name="Ander Arzamendi Argaya" userId="b3304a9c-53d8-4cc1-a947-640943bf35e7" providerId="ADAL" clId="{935D29C1-D409-4E17-A554-B8464E9925B1}" dt="2022-03-07T14:52:53.458" v="368" actId="478"/>
          <ac:spMkLst>
            <pc:docMk/>
            <pc:sldMk cId="1204087774" sldId="335"/>
            <ac:spMk id="28" creationId="{22B47BE1-8987-46B6-BE38-1C57BA32225C}"/>
          </ac:spMkLst>
        </pc:spChg>
        <pc:spChg chg="del">
          <ac:chgData name="Ander Arzamendi Argaya" userId="b3304a9c-53d8-4cc1-a947-640943bf35e7" providerId="ADAL" clId="{935D29C1-D409-4E17-A554-B8464E9925B1}" dt="2022-03-07T14:52:53.458" v="368" actId="478"/>
          <ac:spMkLst>
            <pc:docMk/>
            <pc:sldMk cId="1204087774" sldId="335"/>
            <ac:spMk id="29" creationId="{3D6E56D0-24C7-43AD-8ED2-A27B2414AA78}"/>
          </ac:spMkLst>
        </pc:spChg>
        <pc:spChg chg="del">
          <ac:chgData name="Ander Arzamendi Argaya" userId="b3304a9c-53d8-4cc1-a947-640943bf35e7" providerId="ADAL" clId="{935D29C1-D409-4E17-A554-B8464E9925B1}" dt="2022-03-07T14:52:53.458" v="368" actId="478"/>
          <ac:spMkLst>
            <pc:docMk/>
            <pc:sldMk cId="1204087774" sldId="335"/>
            <ac:spMk id="30" creationId="{70B54EED-68FC-4006-B71E-90445589F543}"/>
          </ac:spMkLst>
        </pc:spChg>
        <pc:spChg chg="del">
          <ac:chgData name="Ander Arzamendi Argaya" userId="b3304a9c-53d8-4cc1-a947-640943bf35e7" providerId="ADAL" clId="{935D29C1-D409-4E17-A554-B8464E9925B1}" dt="2022-03-07T14:52:53.458" v="368" actId="478"/>
          <ac:spMkLst>
            <pc:docMk/>
            <pc:sldMk cId="1204087774" sldId="335"/>
            <ac:spMk id="31" creationId="{FC4193EB-4922-4BD2-B1AA-2D5DBF76D18A}"/>
          </ac:spMkLst>
        </pc:spChg>
        <pc:spChg chg="del">
          <ac:chgData name="Ander Arzamendi Argaya" userId="b3304a9c-53d8-4cc1-a947-640943bf35e7" providerId="ADAL" clId="{935D29C1-D409-4E17-A554-B8464E9925B1}" dt="2022-03-07T14:52:53.458" v="368" actId="478"/>
          <ac:spMkLst>
            <pc:docMk/>
            <pc:sldMk cId="1204087774" sldId="335"/>
            <ac:spMk id="32" creationId="{6ED88916-0564-4B3B-A429-23639244347D}"/>
          </ac:spMkLst>
        </pc:spChg>
        <pc:spChg chg="del">
          <ac:chgData name="Ander Arzamendi Argaya" userId="b3304a9c-53d8-4cc1-a947-640943bf35e7" providerId="ADAL" clId="{935D29C1-D409-4E17-A554-B8464E9925B1}" dt="2022-03-07T14:52:53.458" v="368" actId="478"/>
          <ac:spMkLst>
            <pc:docMk/>
            <pc:sldMk cId="1204087774" sldId="335"/>
            <ac:spMk id="33" creationId="{F4C544CE-E7B4-4BF3-9D15-9DD119F6B25A}"/>
          </ac:spMkLst>
        </pc:spChg>
        <pc:spChg chg="del">
          <ac:chgData name="Ander Arzamendi Argaya" userId="b3304a9c-53d8-4cc1-a947-640943bf35e7" providerId="ADAL" clId="{935D29C1-D409-4E17-A554-B8464E9925B1}" dt="2022-03-07T14:52:53.458" v="368" actId="478"/>
          <ac:spMkLst>
            <pc:docMk/>
            <pc:sldMk cId="1204087774" sldId="335"/>
            <ac:spMk id="34" creationId="{C8FF8953-0FDF-4D43-8EF8-858116FE953A}"/>
          </ac:spMkLst>
        </pc:spChg>
        <pc:spChg chg="del">
          <ac:chgData name="Ander Arzamendi Argaya" userId="b3304a9c-53d8-4cc1-a947-640943bf35e7" providerId="ADAL" clId="{935D29C1-D409-4E17-A554-B8464E9925B1}" dt="2022-03-07T14:52:53.458" v="368" actId="478"/>
          <ac:spMkLst>
            <pc:docMk/>
            <pc:sldMk cId="1204087774" sldId="335"/>
            <ac:spMk id="35" creationId="{FDF8465B-164B-4FF8-8AE4-98DCC31DBDC1}"/>
          </ac:spMkLst>
        </pc:spChg>
        <pc:spChg chg="del">
          <ac:chgData name="Ander Arzamendi Argaya" userId="b3304a9c-53d8-4cc1-a947-640943bf35e7" providerId="ADAL" clId="{935D29C1-D409-4E17-A554-B8464E9925B1}" dt="2022-03-07T14:52:53.458" v="368" actId="478"/>
          <ac:spMkLst>
            <pc:docMk/>
            <pc:sldMk cId="1204087774" sldId="335"/>
            <ac:spMk id="36" creationId="{F96486F4-F227-4D19-AE88-D86E14483044}"/>
          </ac:spMkLst>
        </pc:spChg>
        <pc:spChg chg="del">
          <ac:chgData name="Ander Arzamendi Argaya" userId="b3304a9c-53d8-4cc1-a947-640943bf35e7" providerId="ADAL" clId="{935D29C1-D409-4E17-A554-B8464E9925B1}" dt="2022-03-07T14:52:53.458" v="368" actId="478"/>
          <ac:spMkLst>
            <pc:docMk/>
            <pc:sldMk cId="1204087774" sldId="335"/>
            <ac:spMk id="37" creationId="{CBC47638-B571-4146-BC74-27F3A758814E}"/>
          </ac:spMkLst>
        </pc:spChg>
        <pc:spChg chg="del">
          <ac:chgData name="Ander Arzamendi Argaya" userId="b3304a9c-53d8-4cc1-a947-640943bf35e7" providerId="ADAL" clId="{935D29C1-D409-4E17-A554-B8464E9925B1}" dt="2022-03-07T14:52:53.458" v="368" actId="478"/>
          <ac:spMkLst>
            <pc:docMk/>
            <pc:sldMk cId="1204087774" sldId="335"/>
            <ac:spMk id="38" creationId="{B17416DD-F45D-4CB6-86F3-0A9D1DBA4756}"/>
          </ac:spMkLst>
        </pc:spChg>
        <pc:spChg chg="del">
          <ac:chgData name="Ander Arzamendi Argaya" userId="b3304a9c-53d8-4cc1-a947-640943bf35e7" providerId="ADAL" clId="{935D29C1-D409-4E17-A554-B8464E9925B1}" dt="2022-03-07T14:52:53.458" v="368" actId="478"/>
          <ac:spMkLst>
            <pc:docMk/>
            <pc:sldMk cId="1204087774" sldId="335"/>
            <ac:spMk id="39" creationId="{BB3EC9A4-6A67-4C8A-961D-C3A45BE2415C}"/>
          </ac:spMkLst>
        </pc:spChg>
        <pc:spChg chg="add del mod">
          <ac:chgData name="Ander Arzamendi Argaya" userId="b3304a9c-53d8-4cc1-a947-640943bf35e7" providerId="ADAL" clId="{935D29C1-D409-4E17-A554-B8464E9925B1}" dt="2022-03-07T14:52:56.869" v="370"/>
          <ac:spMkLst>
            <pc:docMk/>
            <pc:sldMk cId="1204087774" sldId="335"/>
            <ac:spMk id="40" creationId="{F00F2DB4-FE23-4297-92C0-C007FE807328}"/>
          </ac:spMkLst>
        </pc:spChg>
        <pc:spChg chg="add del mod">
          <ac:chgData name="Ander Arzamendi Argaya" userId="b3304a9c-53d8-4cc1-a947-640943bf35e7" providerId="ADAL" clId="{935D29C1-D409-4E17-A554-B8464E9925B1}" dt="2022-03-07T14:52:56.869" v="370"/>
          <ac:spMkLst>
            <pc:docMk/>
            <pc:sldMk cId="1204087774" sldId="335"/>
            <ac:spMk id="41" creationId="{417E4DA7-DF80-4B17-B4C7-04C596E5A10E}"/>
          </ac:spMkLst>
        </pc:spChg>
        <pc:spChg chg="add del mod">
          <ac:chgData name="Ander Arzamendi Argaya" userId="b3304a9c-53d8-4cc1-a947-640943bf35e7" providerId="ADAL" clId="{935D29C1-D409-4E17-A554-B8464E9925B1}" dt="2022-03-07T14:52:56.869" v="370"/>
          <ac:spMkLst>
            <pc:docMk/>
            <pc:sldMk cId="1204087774" sldId="335"/>
            <ac:spMk id="42" creationId="{1F99A42E-3347-4862-ACCC-DAA1E6F51977}"/>
          </ac:spMkLst>
        </pc:spChg>
        <pc:spChg chg="add del mod">
          <ac:chgData name="Ander Arzamendi Argaya" userId="b3304a9c-53d8-4cc1-a947-640943bf35e7" providerId="ADAL" clId="{935D29C1-D409-4E17-A554-B8464E9925B1}" dt="2022-03-07T14:52:56.869" v="370"/>
          <ac:spMkLst>
            <pc:docMk/>
            <pc:sldMk cId="1204087774" sldId="335"/>
            <ac:spMk id="43" creationId="{B131C138-C416-431D-8478-E1A28C3B68EC}"/>
          </ac:spMkLst>
        </pc:spChg>
        <pc:spChg chg="add del mod">
          <ac:chgData name="Ander Arzamendi Argaya" userId="b3304a9c-53d8-4cc1-a947-640943bf35e7" providerId="ADAL" clId="{935D29C1-D409-4E17-A554-B8464E9925B1}" dt="2022-03-07T14:52:56.869" v="370"/>
          <ac:spMkLst>
            <pc:docMk/>
            <pc:sldMk cId="1204087774" sldId="335"/>
            <ac:spMk id="44" creationId="{73A849C9-1D80-42E0-99ED-3FE7CDDD868B}"/>
          </ac:spMkLst>
        </pc:spChg>
        <pc:spChg chg="add del mod">
          <ac:chgData name="Ander Arzamendi Argaya" userId="b3304a9c-53d8-4cc1-a947-640943bf35e7" providerId="ADAL" clId="{935D29C1-D409-4E17-A554-B8464E9925B1}" dt="2022-03-07T14:52:56.869" v="370"/>
          <ac:spMkLst>
            <pc:docMk/>
            <pc:sldMk cId="1204087774" sldId="335"/>
            <ac:spMk id="45" creationId="{09C4CEC0-9946-44A2-86F3-E50AC39E0F26}"/>
          </ac:spMkLst>
        </pc:spChg>
        <pc:spChg chg="add del mod">
          <ac:chgData name="Ander Arzamendi Argaya" userId="b3304a9c-53d8-4cc1-a947-640943bf35e7" providerId="ADAL" clId="{935D29C1-D409-4E17-A554-B8464E9925B1}" dt="2022-03-07T14:52:56.869" v="370"/>
          <ac:spMkLst>
            <pc:docMk/>
            <pc:sldMk cId="1204087774" sldId="335"/>
            <ac:spMk id="46" creationId="{90C1DFDC-4A10-464A-AB31-86E757949F71}"/>
          </ac:spMkLst>
        </pc:spChg>
        <pc:spChg chg="add del mod">
          <ac:chgData name="Ander Arzamendi Argaya" userId="b3304a9c-53d8-4cc1-a947-640943bf35e7" providerId="ADAL" clId="{935D29C1-D409-4E17-A554-B8464E9925B1}" dt="2022-03-07T14:52:56.869" v="370"/>
          <ac:spMkLst>
            <pc:docMk/>
            <pc:sldMk cId="1204087774" sldId="335"/>
            <ac:spMk id="47" creationId="{98BF3A2C-AB91-4F54-9864-152DF5003334}"/>
          </ac:spMkLst>
        </pc:spChg>
        <pc:spChg chg="add del mod">
          <ac:chgData name="Ander Arzamendi Argaya" userId="b3304a9c-53d8-4cc1-a947-640943bf35e7" providerId="ADAL" clId="{935D29C1-D409-4E17-A554-B8464E9925B1}" dt="2022-03-07T14:52:56.869" v="370"/>
          <ac:spMkLst>
            <pc:docMk/>
            <pc:sldMk cId="1204087774" sldId="335"/>
            <ac:spMk id="48" creationId="{2180013D-730F-4645-A87F-FC4DCA6AF6B7}"/>
          </ac:spMkLst>
        </pc:spChg>
        <pc:spChg chg="add del mod">
          <ac:chgData name="Ander Arzamendi Argaya" userId="b3304a9c-53d8-4cc1-a947-640943bf35e7" providerId="ADAL" clId="{935D29C1-D409-4E17-A554-B8464E9925B1}" dt="2022-03-07T14:52:56.869" v="370"/>
          <ac:spMkLst>
            <pc:docMk/>
            <pc:sldMk cId="1204087774" sldId="335"/>
            <ac:spMk id="49" creationId="{CF7DFF30-8211-4F85-B2DB-E105F52B22E9}"/>
          </ac:spMkLst>
        </pc:spChg>
        <pc:spChg chg="add del mod">
          <ac:chgData name="Ander Arzamendi Argaya" userId="b3304a9c-53d8-4cc1-a947-640943bf35e7" providerId="ADAL" clId="{935D29C1-D409-4E17-A554-B8464E9925B1}" dt="2022-03-07T14:52:56.869" v="370"/>
          <ac:spMkLst>
            <pc:docMk/>
            <pc:sldMk cId="1204087774" sldId="335"/>
            <ac:spMk id="50" creationId="{416C92DA-DEF4-458D-ABEC-24089092FED8}"/>
          </ac:spMkLst>
        </pc:spChg>
        <pc:spChg chg="add del mod">
          <ac:chgData name="Ander Arzamendi Argaya" userId="b3304a9c-53d8-4cc1-a947-640943bf35e7" providerId="ADAL" clId="{935D29C1-D409-4E17-A554-B8464E9925B1}" dt="2022-03-07T14:52:56.869" v="370"/>
          <ac:spMkLst>
            <pc:docMk/>
            <pc:sldMk cId="1204087774" sldId="335"/>
            <ac:spMk id="51" creationId="{31DA2B09-4F0B-4F8A-A52F-1B72705B16A9}"/>
          </ac:spMkLst>
        </pc:spChg>
        <pc:spChg chg="add del mod">
          <ac:chgData name="Ander Arzamendi Argaya" userId="b3304a9c-53d8-4cc1-a947-640943bf35e7" providerId="ADAL" clId="{935D29C1-D409-4E17-A554-B8464E9925B1}" dt="2022-03-07T14:52:56.869" v="370"/>
          <ac:spMkLst>
            <pc:docMk/>
            <pc:sldMk cId="1204087774" sldId="335"/>
            <ac:spMk id="52" creationId="{405499D2-108A-4C1D-818E-103E7ABE7598}"/>
          </ac:spMkLst>
        </pc:spChg>
        <pc:spChg chg="add del mod">
          <ac:chgData name="Ander Arzamendi Argaya" userId="b3304a9c-53d8-4cc1-a947-640943bf35e7" providerId="ADAL" clId="{935D29C1-D409-4E17-A554-B8464E9925B1}" dt="2022-03-07T14:52:56.869" v="370"/>
          <ac:spMkLst>
            <pc:docMk/>
            <pc:sldMk cId="1204087774" sldId="335"/>
            <ac:spMk id="53" creationId="{24655208-F5D4-40AE-87A7-0A78AD15FA86}"/>
          </ac:spMkLst>
        </pc:spChg>
        <pc:spChg chg="add del mod">
          <ac:chgData name="Ander Arzamendi Argaya" userId="b3304a9c-53d8-4cc1-a947-640943bf35e7" providerId="ADAL" clId="{935D29C1-D409-4E17-A554-B8464E9925B1}" dt="2022-03-07T14:52:56.869" v="370"/>
          <ac:spMkLst>
            <pc:docMk/>
            <pc:sldMk cId="1204087774" sldId="335"/>
            <ac:spMk id="54" creationId="{59039E96-7950-477B-928A-AC2CAF3E0CB1}"/>
          </ac:spMkLst>
        </pc:spChg>
        <pc:spChg chg="add del mod">
          <ac:chgData name="Ander Arzamendi Argaya" userId="b3304a9c-53d8-4cc1-a947-640943bf35e7" providerId="ADAL" clId="{935D29C1-D409-4E17-A554-B8464E9925B1}" dt="2022-03-07T14:52:56.869" v="370"/>
          <ac:spMkLst>
            <pc:docMk/>
            <pc:sldMk cId="1204087774" sldId="335"/>
            <ac:spMk id="55" creationId="{AD86AA9A-DCE8-4B6D-9FB9-9E10B6EAB974}"/>
          </ac:spMkLst>
        </pc:spChg>
        <pc:spChg chg="add del mod">
          <ac:chgData name="Ander Arzamendi Argaya" userId="b3304a9c-53d8-4cc1-a947-640943bf35e7" providerId="ADAL" clId="{935D29C1-D409-4E17-A554-B8464E9925B1}" dt="2022-03-07T14:52:56.869" v="370"/>
          <ac:spMkLst>
            <pc:docMk/>
            <pc:sldMk cId="1204087774" sldId="335"/>
            <ac:spMk id="56" creationId="{0A50E68E-73D2-4D74-A10E-947B521FCEE1}"/>
          </ac:spMkLst>
        </pc:spChg>
        <pc:spChg chg="add del mod">
          <ac:chgData name="Ander Arzamendi Argaya" userId="b3304a9c-53d8-4cc1-a947-640943bf35e7" providerId="ADAL" clId="{935D29C1-D409-4E17-A554-B8464E9925B1}" dt="2022-03-07T14:52:56.869" v="370"/>
          <ac:spMkLst>
            <pc:docMk/>
            <pc:sldMk cId="1204087774" sldId="335"/>
            <ac:spMk id="57" creationId="{BAE540EA-361B-4CD3-AFC1-491A7C6EAB14}"/>
          </ac:spMkLst>
        </pc:spChg>
        <pc:spChg chg="add del mod">
          <ac:chgData name="Ander Arzamendi Argaya" userId="b3304a9c-53d8-4cc1-a947-640943bf35e7" providerId="ADAL" clId="{935D29C1-D409-4E17-A554-B8464E9925B1}" dt="2022-03-07T14:52:56.869" v="370"/>
          <ac:spMkLst>
            <pc:docMk/>
            <pc:sldMk cId="1204087774" sldId="335"/>
            <ac:spMk id="58" creationId="{205A2715-E0E2-437F-8F3D-2E23F4EFB7F7}"/>
          </ac:spMkLst>
        </pc:spChg>
        <pc:spChg chg="add del mod">
          <ac:chgData name="Ander Arzamendi Argaya" userId="b3304a9c-53d8-4cc1-a947-640943bf35e7" providerId="ADAL" clId="{935D29C1-D409-4E17-A554-B8464E9925B1}" dt="2022-03-07T14:52:56.869" v="370"/>
          <ac:spMkLst>
            <pc:docMk/>
            <pc:sldMk cId="1204087774" sldId="335"/>
            <ac:spMk id="59" creationId="{16A43CB6-026D-4262-A60C-A982B75D5500}"/>
          </ac:spMkLst>
        </pc:spChg>
        <pc:spChg chg="add del mod">
          <ac:chgData name="Ander Arzamendi Argaya" userId="b3304a9c-53d8-4cc1-a947-640943bf35e7" providerId="ADAL" clId="{935D29C1-D409-4E17-A554-B8464E9925B1}" dt="2022-03-07T14:52:56.869" v="370"/>
          <ac:spMkLst>
            <pc:docMk/>
            <pc:sldMk cId="1204087774" sldId="335"/>
            <ac:spMk id="60" creationId="{B7CF3F4A-3D44-454A-872A-2C34B30E56EF}"/>
          </ac:spMkLst>
        </pc:spChg>
        <pc:spChg chg="add del mod">
          <ac:chgData name="Ander Arzamendi Argaya" userId="b3304a9c-53d8-4cc1-a947-640943bf35e7" providerId="ADAL" clId="{935D29C1-D409-4E17-A554-B8464E9925B1}" dt="2022-03-07T14:52:56.869" v="370"/>
          <ac:spMkLst>
            <pc:docMk/>
            <pc:sldMk cId="1204087774" sldId="335"/>
            <ac:spMk id="61" creationId="{78C53511-788A-4DB9-A82A-88D6DF367735}"/>
          </ac:spMkLst>
        </pc:spChg>
        <pc:spChg chg="add del mod">
          <ac:chgData name="Ander Arzamendi Argaya" userId="b3304a9c-53d8-4cc1-a947-640943bf35e7" providerId="ADAL" clId="{935D29C1-D409-4E17-A554-B8464E9925B1}" dt="2022-03-07T14:52:56.869" v="370"/>
          <ac:spMkLst>
            <pc:docMk/>
            <pc:sldMk cId="1204087774" sldId="335"/>
            <ac:spMk id="62" creationId="{4EB2038C-8528-4CAA-A443-45820CC787D6}"/>
          </ac:spMkLst>
        </pc:spChg>
        <pc:spChg chg="mod">
          <ac:chgData name="Ander Arzamendi Argaya" userId="b3304a9c-53d8-4cc1-a947-640943bf35e7" providerId="ADAL" clId="{935D29C1-D409-4E17-A554-B8464E9925B1}" dt="2022-03-07T14:54:09.421" v="415" actId="20577"/>
          <ac:spMkLst>
            <pc:docMk/>
            <pc:sldMk cId="1204087774" sldId="335"/>
            <ac:spMk id="63" creationId="{51CA57DC-9B0B-4D2B-AD10-25351FC547BD}"/>
          </ac:spMkLst>
        </pc:spChg>
        <pc:spChg chg="mod">
          <ac:chgData name="Ander Arzamendi Argaya" userId="b3304a9c-53d8-4cc1-a947-640943bf35e7" providerId="ADAL" clId="{935D29C1-D409-4E17-A554-B8464E9925B1}" dt="2022-03-07T14:54:07.149" v="414" actId="6549"/>
          <ac:spMkLst>
            <pc:docMk/>
            <pc:sldMk cId="1204087774" sldId="335"/>
            <ac:spMk id="64" creationId="{1F8919EA-D83B-42BB-820F-BB20D0A4DF93}"/>
          </ac:spMkLst>
        </pc:spChg>
        <pc:spChg chg="mod">
          <ac:chgData name="Ander Arzamendi Argaya" userId="b3304a9c-53d8-4cc1-a947-640943bf35e7" providerId="ADAL" clId="{935D29C1-D409-4E17-A554-B8464E9925B1}" dt="2022-03-07T14:53:37.780" v="409" actId="1076"/>
          <ac:spMkLst>
            <pc:docMk/>
            <pc:sldMk cId="1204087774" sldId="335"/>
            <ac:spMk id="65" creationId="{CFA8918A-2001-4BB1-9ABD-19C7382C4473}"/>
          </ac:spMkLst>
        </pc:spChg>
        <pc:spChg chg="add del mod">
          <ac:chgData name="Ander Arzamendi Argaya" userId="b3304a9c-53d8-4cc1-a947-640943bf35e7" providerId="ADAL" clId="{935D29C1-D409-4E17-A554-B8464E9925B1}" dt="2022-03-07T14:52:56.869" v="370"/>
          <ac:spMkLst>
            <pc:docMk/>
            <pc:sldMk cId="1204087774" sldId="335"/>
            <ac:spMk id="66" creationId="{B12592AB-5098-4A69-847E-E388D75B446B}"/>
          </ac:spMkLst>
        </pc:spChg>
        <pc:spChg chg="add del mod">
          <ac:chgData name="Ander Arzamendi Argaya" userId="b3304a9c-53d8-4cc1-a947-640943bf35e7" providerId="ADAL" clId="{935D29C1-D409-4E17-A554-B8464E9925B1}" dt="2022-03-07T14:52:56.869" v="370"/>
          <ac:spMkLst>
            <pc:docMk/>
            <pc:sldMk cId="1204087774" sldId="335"/>
            <ac:spMk id="67" creationId="{ABE8D1FD-F7E2-448E-8994-222863AD00F8}"/>
          </ac:spMkLst>
        </pc:spChg>
        <pc:spChg chg="add del mod">
          <ac:chgData name="Ander Arzamendi Argaya" userId="b3304a9c-53d8-4cc1-a947-640943bf35e7" providerId="ADAL" clId="{935D29C1-D409-4E17-A554-B8464E9925B1}" dt="2022-03-07T14:52:56.869" v="370"/>
          <ac:spMkLst>
            <pc:docMk/>
            <pc:sldMk cId="1204087774" sldId="335"/>
            <ac:spMk id="68" creationId="{0F90FE8D-637E-4D68-8AED-96C697CFF7A6}"/>
          </ac:spMkLst>
        </pc:spChg>
        <pc:spChg chg="add del mod">
          <ac:chgData name="Ander Arzamendi Argaya" userId="b3304a9c-53d8-4cc1-a947-640943bf35e7" providerId="ADAL" clId="{935D29C1-D409-4E17-A554-B8464E9925B1}" dt="2022-03-07T14:52:56.869" v="370"/>
          <ac:spMkLst>
            <pc:docMk/>
            <pc:sldMk cId="1204087774" sldId="335"/>
            <ac:spMk id="69" creationId="{0B0D5518-C699-4701-8255-2D37B612DD27}"/>
          </ac:spMkLst>
        </pc:spChg>
        <pc:spChg chg="add del mod">
          <ac:chgData name="Ander Arzamendi Argaya" userId="b3304a9c-53d8-4cc1-a947-640943bf35e7" providerId="ADAL" clId="{935D29C1-D409-4E17-A554-B8464E9925B1}" dt="2022-03-07T14:52:56.869" v="370"/>
          <ac:spMkLst>
            <pc:docMk/>
            <pc:sldMk cId="1204087774" sldId="335"/>
            <ac:spMk id="70" creationId="{7F73B355-A681-4D95-8191-F12132CCFA26}"/>
          </ac:spMkLst>
        </pc:spChg>
        <pc:spChg chg="add del mod">
          <ac:chgData name="Ander Arzamendi Argaya" userId="b3304a9c-53d8-4cc1-a947-640943bf35e7" providerId="ADAL" clId="{935D29C1-D409-4E17-A554-B8464E9925B1}" dt="2022-03-07T14:52:56.869" v="370"/>
          <ac:spMkLst>
            <pc:docMk/>
            <pc:sldMk cId="1204087774" sldId="335"/>
            <ac:spMk id="71" creationId="{6F66472D-30A8-40FB-B14F-FD8A5F174CCB}"/>
          </ac:spMkLst>
        </pc:spChg>
        <pc:spChg chg="add del mod">
          <ac:chgData name="Ander Arzamendi Argaya" userId="b3304a9c-53d8-4cc1-a947-640943bf35e7" providerId="ADAL" clId="{935D29C1-D409-4E17-A554-B8464E9925B1}" dt="2022-03-07T14:52:56.869" v="370"/>
          <ac:spMkLst>
            <pc:docMk/>
            <pc:sldMk cId="1204087774" sldId="335"/>
            <ac:spMk id="72" creationId="{2377EA7A-5751-4442-AB79-DB192B7547B9}"/>
          </ac:spMkLst>
        </pc:spChg>
        <pc:spChg chg="add del mod">
          <ac:chgData name="Ander Arzamendi Argaya" userId="b3304a9c-53d8-4cc1-a947-640943bf35e7" providerId="ADAL" clId="{935D29C1-D409-4E17-A554-B8464E9925B1}" dt="2022-03-07T14:52:56.869" v="370"/>
          <ac:spMkLst>
            <pc:docMk/>
            <pc:sldMk cId="1204087774" sldId="335"/>
            <ac:spMk id="73" creationId="{C6C871E9-F2C8-4909-834B-5535C87E3B78}"/>
          </ac:spMkLst>
        </pc:spChg>
        <pc:spChg chg="add mod">
          <ac:chgData name="Ander Arzamendi Argaya" userId="b3304a9c-53d8-4cc1-a947-640943bf35e7" providerId="ADAL" clId="{935D29C1-D409-4E17-A554-B8464E9925B1}" dt="2022-03-07T14:53:14.504" v="401" actId="208"/>
          <ac:spMkLst>
            <pc:docMk/>
            <pc:sldMk cId="1204087774" sldId="335"/>
            <ac:spMk id="74" creationId="{136F3CEC-8BD5-4448-A13F-1218B4AC85B3}"/>
          </ac:spMkLst>
        </pc:spChg>
        <pc:spChg chg="add mod">
          <ac:chgData name="Ander Arzamendi Argaya" userId="b3304a9c-53d8-4cc1-a947-640943bf35e7" providerId="ADAL" clId="{935D29C1-D409-4E17-A554-B8464E9925B1}" dt="2022-03-07T14:53:14.504" v="401" actId="208"/>
          <ac:spMkLst>
            <pc:docMk/>
            <pc:sldMk cId="1204087774" sldId="335"/>
            <ac:spMk id="75" creationId="{B3D0EECA-3A20-4846-9CA9-488D02D7AC44}"/>
          </ac:spMkLst>
        </pc:spChg>
        <pc:spChg chg="add mod">
          <ac:chgData name="Ander Arzamendi Argaya" userId="b3304a9c-53d8-4cc1-a947-640943bf35e7" providerId="ADAL" clId="{935D29C1-D409-4E17-A554-B8464E9925B1}" dt="2022-03-07T14:53:14.504" v="401" actId="208"/>
          <ac:spMkLst>
            <pc:docMk/>
            <pc:sldMk cId="1204087774" sldId="335"/>
            <ac:spMk id="76" creationId="{3075C499-0537-4A9D-BB4A-D443DBCEA4E9}"/>
          </ac:spMkLst>
        </pc:spChg>
        <pc:spChg chg="add mod">
          <ac:chgData name="Ander Arzamendi Argaya" userId="b3304a9c-53d8-4cc1-a947-640943bf35e7" providerId="ADAL" clId="{935D29C1-D409-4E17-A554-B8464E9925B1}" dt="2022-03-07T14:53:21.496" v="404" actId="208"/>
          <ac:spMkLst>
            <pc:docMk/>
            <pc:sldMk cId="1204087774" sldId="335"/>
            <ac:spMk id="77" creationId="{07732417-208D-4897-866D-EF347AF991F7}"/>
          </ac:spMkLst>
        </pc:spChg>
        <pc:spChg chg="add mod">
          <ac:chgData name="Ander Arzamendi Argaya" userId="b3304a9c-53d8-4cc1-a947-640943bf35e7" providerId="ADAL" clId="{935D29C1-D409-4E17-A554-B8464E9925B1}" dt="2022-03-07T14:53:21.496" v="404" actId="208"/>
          <ac:spMkLst>
            <pc:docMk/>
            <pc:sldMk cId="1204087774" sldId="335"/>
            <ac:spMk id="78" creationId="{23DC36EE-871B-4852-8E7E-80379EA1C1CC}"/>
          </ac:spMkLst>
        </pc:spChg>
        <pc:spChg chg="add mod">
          <ac:chgData name="Ander Arzamendi Argaya" userId="b3304a9c-53d8-4cc1-a947-640943bf35e7" providerId="ADAL" clId="{935D29C1-D409-4E17-A554-B8464E9925B1}" dt="2022-03-07T14:53:21.496" v="404" actId="208"/>
          <ac:spMkLst>
            <pc:docMk/>
            <pc:sldMk cId="1204087774" sldId="335"/>
            <ac:spMk id="79" creationId="{DDF1DEAD-094E-489E-BAD2-F0BD160E552C}"/>
          </ac:spMkLst>
        </pc:spChg>
        <pc:spChg chg="add mod">
          <ac:chgData name="Ander Arzamendi Argaya" userId="b3304a9c-53d8-4cc1-a947-640943bf35e7" providerId="ADAL" clId="{935D29C1-D409-4E17-A554-B8464E9925B1}" dt="2022-03-07T14:53:21.496" v="404" actId="208"/>
          <ac:spMkLst>
            <pc:docMk/>
            <pc:sldMk cId="1204087774" sldId="335"/>
            <ac:spMk id="80" creationId="{462CB2C0-CC11-4879-8E23-385C1DED2C68}"/>
          </ac:spMkLst>
        </pc:spChg>
        <pc:spChg chg="add mod">
          <ac:chgData name="Ander Arzamendi Argaya" userId="b3304a9c-53d8-4cc1-a947-640943bf35e7" providerId="ADAL" clId="{935D29C1-D409-4E17-A554-B8464E9925B1}" dt="2022-03-07T14:53:21.496" v="404" actId="208"/>
          <ac:spMkLst>
            <pc:docMk/>
            <pc:sldMk cId="1204087774" sldId="335"/>
            <ac:spMk id="81" creationId="{6CEF99D2-9AE1-421A-A721-E0145148308A}"/>
          </ac:spMkLst>
        </pc:spChg>
        <pc:spChg chg="add mod">
          <ac:chgData name="Ander Arzamendi Argaya" userId="b3304a9c-53d8-4cc1-a947-640943bf35e7" providerId="ADAL" clId="{935D29C1-D409-4E17-A554-B8464E9925B1}" dt="2022-03-07T14:53:21.496" v="404" actId="208"/>
          <ac:spMkLst>
            <pc:docMk/>
            <pc:sldMk cId="1204087774" sldId="335"/>
            <ac:spMk id="82" creationId="{66FA591B-96E7-4188-9EA4-9C610A7AF3BE}"/>
          </ac:spMkLst>
        </pc:spChg>
        <pc:spChg chg="add mod">
          <ac:chgData name="Ander Arzamendi Argaya" userId="b3304a9c-53d8-4cc1-a947-640943bf35e7" providerId="ADAL" clId="{935D29C1-D409-4E17-A554-B8464E9925B1}" dt="2022-03-07T14:53:21.496" v="404" actId="208"/>
          <ac:spMkLst>
            <pc:docMk/>
            <pc:sldMk cId="1204087774" sldId="335"/>
            <ac:spMk id="83" creationId="{29F6BC16-EA71-4A83-89B9-A7B5F32E19E6}"/>
          </ac:spMkLst>
        </pc:spChg>
        <pc:spChg chg="add mod">
          <ac:chgData name="Ander Arzamendi Argaya" userId="b3304a9c-53d8-4cc1-a947-640943bf35e7" providerId="ADAL" clId="{935D29C1-D409-4E17-A554-B8464E9925B1}" dt="2022-03-07T14:53:21.496" v="404" actId="208"/>
          <ac:spMkLst>
            <pc:docMk/>
            <pc:sldMk cId="1204087774" sldId="335"/>
            <ac:spMk id="84" creationId="{9A81ABD0-79A4-4D21-A570-BE82297BC2E9}"/>
          </ac:spMkLst>
        </pc:spChg>
        <pc:spChg chg="add mod">
          <ac:chgData name="Ander Arzamendi Argaya" userId="b3304a9c-53d8-4cc1-a947-640943bf35e7" providerId="ADAL" clId="{935D29C1-D409-4E17-A554-B8464E9925B1}" dt="2022-03-07T14:53:21.496" v="404" actId="208"/>
          <ac:spMkLst>
            <pc:docMk/>
            <pc:sldMk cId="1204087774" sldId="335"/>
            <ac:spMk id="85" creationId="{05C37B4B-B133-40AD-99EE-5213C9ADC5EF}"/>
          </ac:spMkLst>
        </pc:spChg>
        <pc:spChg chg="add mod">
          <ac:chgData name="Ander Arzamendi Argaya" userId="b3304a9c-53d8-4cc1-a947-640943bf35e7" providerId="ADAL" clId="{935D29C1-D409-4E17-A554-B8464E9925B1}" dt="2022-03-07T14:53:21.496" v="404" actId="208"/>
          <ac:spMkLst>
            <pc:docMk/>
            <pc:sldMk cId="1204087774" sldId="335"/>
            <ac:spMk id="86" creationId="{DFCD6258-377E-4AE2-BD9E-19B279191903}"/>
          </ac:spMkLst>
        </pc:spChg>
        <pc:spChg chg="add mod">
          <ac:chgData name="Ander Arzamendi Argaya" userId="b3304a9c-53d8-4cc1-a947-640943bf35e7" providerId="ADAL" clId="{935D29C1-D409-4E17-A554-B8464E9925B1}" dt="2022-03-07T14:53:21.496" v="404" actId="208"/>
          <ac:spMkLst>
            <pc:docMk/>
            <pc:sldMk cId="1204087774" sldId="335"/>
            <ac:spMk id="87" creationId="{C8BD5A24-D901-4DA8-95C0-07EF91CDDE48}"/>
          </ac:spMkLst>
        </pc:spChg>
        <pc:spChg chg="add mod">
          <ac:chgData name="Ander Arzamendi Argaya" userId="b3304a9c-53d8-4cc1-a947-640943bf35e7" providerId="ADAL" clId="{935D29C1-D409-4E17-A554-B8464E9925B1}" dt="2022-03-07T14:53:21.496" v="404" actId="208"/>
          <ac:spMkLst>
            <pc:docMk/>
            <pc:sldMk cId="1204087774" sldId="335"/>
            <ac:spMk id="88" creationId="{92F6B3B0-09C6-44A2-8758-F85E20F85374}"/>
          </ac:spMkLst>
        </pc:spChg>
        <pc:spChg chg="add mod">
          <ac:chgData name="Ander Arzamendi Argaya" userId="b3304a9c-53d8-4cc1-a947-640943bf35e7" providerId="ADAL" clId="{935D29C1-D409-4E17-A554-B8464E9925B1}" dt="2022-03-07T14:53:21.496" v="404" actId="208"/>
          <ac:spMkLst>
            <pc:docMk/>
            <pc:sldMk cId="1204087774" sldId="335"/>
            <ac:spMk id="89" creationId="{C3C6995C-D64B-4AAA-9B4A-0603BC8EAFD2}"/>
          </ac:spMkLst>
        </pc:spChg>
        <pc:spChg chg="add mod">
          <ac:chgData name="Ander Arzamendi Argaya" userId="b3304a9c-53d8-4cc1-a947-640943bf35e7" providerId="ADAL" clId="{935D29C1-D409-4E17-A554-B8464E9925B1}" dt="2022-03-07T14:53:21.496" v="404" actId="208"/>
          <ac:spMkLst>
            <pc:docMk/>
            <pc:sldMk cId="1204087774" sldId="335"/>
            <ac:spMk id="90" creationId="{AE7729CA-25B6-4F90-9127-0320F838E795}"/>
          </ac:spMkLst>
        </pc:spChg>
        <pc:spChg chg="add mod">
          <ac:chgData name="Ander Arzamendi Argaya" userId="b3304a9c-53d8-4cc1-a947-640943bf35e7" providerId="ADAL" clId="{935D29C1-D409-4E17-A554-B8464E9925B1}" dt="2022-03-07T14:53:21.496" v="404" actId="208"/>
          <ac:spMkLst>
            <pc:docMk/>
            <pc:sldMk cId="1204087774" sldId="335"/>
            <ac:spMk id="91" creationId="{8ADDA6F3-9048-446C-88E2-3BB513B2F09A}"/>
          </ac:spMkLst>
        </pc:spChg>
        <pc:spChg chg="add mod">
          <ac:chgData name="Ander Arzamendi Argaya" userId="b3304a9c-53d8-4cc1-a947-640943bf35e7" providerId="ADAL" clId="{935D29C1-D409-4E17-A554-B8464E9925B1}" dt="2022-03-07T14:53:21.496" v="404" actId="208"/>
          <ac:spMkLst>
            <pc:docMk/>
            <pc:sldMk cId="1204087774" sldId="335"/>
            <ac:spMk id="92" creationId="{0D92BE48-9AAF-4FA3-AC03-DFD542E847B5}"/>
          </ac:spMkLst>
        </pc:spChg>
        <pc:spChg chg="add mod">
          <ac:chgData name="Ander Arzamendi Argaya" userId="b3304a9c-53d8-4cc1-a947-640943bf35e7" providerId="ADAL" clId="{935D29C1-D409-4E17-A554-B8464E9925B1}" dt="2022-03-07T14:53:21.496" v="404" actId="208"/>
          <ac:spMkLst>
            <pc:docMk/>
            <pc:sldMk cId="1204087774" sldId="335"/>
            <ac:spMk id="93" creationId="{8046A33C-AD8A-4DD1-8A00-634D6E110EB8}"/>
          </ac:spMkLst>
        </pc:spChg>
        <pc:spChg chg="add mod">
          <ac:chgData name="Ander Arzamendi Argaya" userId="b3304a9c-53d8-4cc1-a947-640943bf35e7" providerId="ADAL" clId="{935D29C1-D409-4E17-A554-B8464E9925B1}" dt="2022-03-07T14:53:21.496" v="404" actId="208"/>
          <ac:spMkLst>
            <pc:docMk/>
            <pc:sldMk cId="1204087774" sldId="335"/>
            <ac:spMk id="94" creationId="{B8161DCB-F5E8-4094-A2AF-200F31E545A6}"/>
          </ac:spMkLst>
        </pc:spChg>
        <pc:spChg chg="add mod">
          <ac:chgData name="Ander Arzamendi Argaya" userId="b3304a9c-53d8-4cc1-a947-640943bf35e7" providerId="ADAL" clId="{935D29C1-D409-4E17-A554-B8464E9925B1}" dt="2022-03-07T14:53:21.496" v="404" actId="208"/>
          <ac:spMkLst>
            <pc:docMk/>
            <pc:sldMk cId="1204087774" sldId="335"/>
            <ac:spMk id="95" creationId="{CCDDE803-ACFC-4750-8A0C-C4AAA3A8BC78}"/>
          </ac:spMkLst>
        </pc:spChg>
        <pc:spChg chg="add mod">
          <ac:chgData name="Ander Arzamendi Argaya" userId="b3304a9c-53d8-4cc1-a947-640943bf35e7" providerId="ADAL" clId="{935D29C1-D409-4E17-A554-B8464E9925B1}" dt="2022-03-07T14:53:21.496" v="404" actId="208"/>
          <ac:spMkLst>
            <pc:docMk/>
            <pc:sldMk cId="1204087774" sldId="335"/>
            <ac:spMk id="96" creationId="{1BA7FC13-E76B-4CD1-BE32-F28A858F70FE}"/>
          </ac:spMkLst>
        </pc:spChg>
        <pc:spChg chg="add mod">
          <ac:chgData name="Ander Arzamendi Argaya" userId="b3304a9c-53d8-4cc1-a947-640943bf35e7" providerId="ADAL" clId="{935D29C1-D409-4E17-A554-B8464E9925B1}" dt="2022-03-07T14:53:21.496" v="404" actId="208"/>
          <ac:spMkLst>
            <pc:docMk/>
            <pc:sldMk cId="1204087774" sldId="335"/>
            <ac:spMk id="97" creationId="{5BCE45E6-D526-4114-A6E2-3D0111AC60E2}"/>
          </ac:spMkLst>
        </pc:spChg>
        <pc:spChg chg="add mod">
          <ac:chgData name="Ander Arzamendi Argaya" userId="b3304a9c-53d8-4cc1-a947-640943bf35e7" providerId="ADAL" clId="{935D29C1-D409-4E17-A554-B8464E9925B1}" dt="2022-03-07T14:53:21.496" v="404" actId="208"/>
          <ac:spMkLst>
            <pc:docMk/>
            <pc:sldMk cId="1204087774" sldId="335"/>
            <ac:spMk id="98" creationId="{FA547803-FE06-4C9A-AA6A-B4D5EB5823A4}"/>
          </ac:spMkLst>
        </pc:spChg>
        <pc:spChg chg="add mod">
          <ac:chgData name="Ander Arzamendi Argaya" userId="b3304a9c-53d8-4cc1-a947-640943bf35e7" providerId="ADAL" clId="{935D29C1-D409-4E17-A554-B8464E9925B1}" dt="2022-03-07T14:53:21.496" v="404" actId="208"/>
          <ac:spMkLst>
            <pc:docMk/>
            <pc:sldMk cId="1204087774" sldId="335"/>
            <ac:spMk id="99" creationId="{36DEB442-B187-427E-BAB7-8599D05FB840}"/>
          </ac:spMkLst>
        </pc:spChg>
        <pc:spChg chg="add mod">
          <ac:chgData name="Ander Arzamendi Argaya" userId="b3304a9c-53d8-4cc1-a947-640943bf35e7" providerId="ADAL" clId="{935D29C1-D409-4E17-A554-B8464E9925B1}" dt="2022-03-07T14:53:21.496" v="404" actId="208"/>
          <ac:spMkLst>
            <pc:docMk/>
            <pc:sldMk cId="1204087774" sldId="335"/>
            <ac:spMk id="100" creationId="{BAE14AD5-9D35-4F1D-B7BA-68263D1BA1BD}"/>
          </ac:spMkLst>
        </pc:spChg>
        <pc:spChg chg="add mod">
          <ac:chgData name="Ander Arzamendi Argaya" userId="b3304a9c-53d8-4cc1-a947-640943bf35e7" providerId="ADAL" clId="{935D29C1-D409-4E17-A554-B8464E9925B1}" dt="2022-03-07T14:53:21.496" v="404" actId="208"/>
          <ac:spMkLst>
            <pc:docMk/>
            <pc:sldMk cId="1204087774" sldId="335"/>
            <ac:spMk id="101" creationId="{27EA4457-B3EB-44A1-A136-A9E3C83641DA}"/>
          </ac:spMkLst>
        </pc:spChg>
        <pc:spChg chg="add mod">
          <ac:chgData name="Ander Arzamendi Argaya" userId="b3304a9c-53d8-4cc1-a947-640943bf35e7" providerId="ADAL" clId="{935D29C1-D409-4E17-A554-B8464E9925B1}" dt="2022-03-07T14:53:21.496" v="404" actId="208"/>
          <ac:spMkLst>
            <pc:docMk/>
            <pc:sldMk cId="1204087774" sldId="335"/>
            <ac:spMk id="102" creationId="{438E6194-B6F3-4AF3-BCF6-A03F7E0F5291}"/>
          </ac:spMkLst>
        </pc:spChg>
        <pc:spChg chg="add mod">
          <ac:chgData name="Ander Arzamendi Argaya" userId="b3304a9c-53d8-4cc1-a947-640943bf35e7" providerId="ADAL" clId="{935D29C1-D409-4E17-A554-B8464E9925B1}" dt="2022-03-07T14:53:21.496" v="404" actId="208"/>
          <ac:spMkLst>
            <pc:docMk/>
            <pc:sldMk cId="1204087774" sldId="335"/>
            <ac:spMk id="103" creationId="{6035B37E-1864-46D4-8957-B6BB77CF6EC1}"/>
          </ac:spMkLst>
        </pc:spChg>
        <pc:spChg chg="add mod">
          <ac:chgData name="Ander Arzamendi Argaya" userId="b3304a9c-53d8-4cc1-a947-640943bf35e7" providerId="ADAL" clId="{935D29C1-D409-4E17-A554-B8464E9925B1}" dt="2022-03-07T14:53:21.496" v="404" actId="208"/>
          <ac:spMkLst>
            <pc:docMk/>
            <pc:sldMk cId="1204087774" sldId="335"/>
            <ac:spMk id="104" creationId="{BA1F32E4-E7DA-4182-A8C9-3D00525CA0BE}"/>
          </ac:spMkLst>
        </pc:spChg>
      </pc:sldChg>
      <pc:sldChg chg="addSp delSp modSp add mod delCm">
        <pc:chgData name="Ander Arzamendi Argaya" userId="b3304a9c-53d8-4cc1-a947-640943bf35e7" providerId="ADAL" clId="{935D29C1-D409-4E17-A554-B8464E9925B1}" dt="2022-03-10T15:28:50.073" v="1412" actId="20577"/>
        <pc:sldMkLst>
          <pc:docMk/>
          <pc:sldMk cId="1974691221" sldId="336"/>
        </pc:sldMkLst>
        <pc:spChg chg="add mod">
          <ac:chgData name="Ander Arzamendi Argaya" userId="b3304a9c-53d8-4cc1-a947-640943bf35e7" providerId="ADAL" clId="{935D29C1-D409-4E17-A554-B8464E9925B1}" dt="2022-03-10T15:28:50.073" v="1412" actId="20577"/>
          <ac:spMkLst>
            <pc:docMk/>
            <pc:sldMk cId="1974691221" sldId="336"/>
            <ac:spMk id="36" creationId="{E5D96671-217A-401E-9134-4FA17A93E816}"/>
          </ac:spMkLst>
        </pc:spChg>
        <pc:spChg chg="mod">
          <ac:chgData name="Ander Arzamendi Argaya" userId="b3304a9c-53d8-4cc1-a947-640943bf35e7" providerId="ADAL" clId="{935D29C1-D409-4E17-A554-B8464E9925B1}" dt="2022-03-07T15:02:12.959" v="607" actId="1076"/>
          <ac:spMkLst>
            <pc:docMk/>
            <pc:sldMk cId="1974691221" sldId="336"/>
            <ac:spMk id="37" creationId="{3799CC70-4515-4D9B-A2C2-D88B742A8B0D}"/>
          </ac:spMkLst>
        </pc:spChg>
        <pc:spChg chg="del">
          <ac:chgData name="Ander Arzamendi Argaya" userId="b3304a9c-53d8-4cc1-a947-640943bf35e7" providerId="ADAL" clId="{935D29C1-D409-4E17-A554-B8464E9925B1}" dt="2022-03-07T15:00:33.452" v="470" actId="478"/>
          <ac:spMkLst>
            <pc:docMk/>
            <pc:sldMk cId="1974691221" sldId="336"/>
            <ac:spMk id="38" creationId="{C50598E4-AB87-4B57-842D-817DB331A607}"/>
          </ac:spMkLst>
        </pc:spChg>
        <pc:spChg chg="del">
          <ac:chgData name="Ander Arzamendi Argaya" userId="b3304a9c-53d8-4cc1-a947-640943bf35e7" providerId="ADAL" clId="{935D29C1-D409-4E17-A554-B8464E9925B1}" dt="2022-03-07T15:00:34.155" v="471" actId="478"/>
          <ac:spMkLst>
            <pc:docMk/>
            <pc:sldMk cId="1974691221" sldId="336"/>
            <ac:spMk id="39" creationId="{AD11C4EF-62F1-4611-9FEB-65696771A24A}"/>
          </ac:spMkLst>
        </pc:spChg>
        <pc:spChg chg="del mod">
          <ac:chgData name="Ander Arzamendi Argaya" userId="b3304a9c-53d8-4cc1-a947-640943bf35e7" providerId="ADAL" clId="{935D29C1-D409-4E17-A554-B8464E9925B1}" dt="2022-03-07T15:00:35.668" v="473" actId="478"/>
          <ac:spMkLst>
            <pc:docMk/>
            <pc:sldMk cId="1974691221" sldId="336"/>
            <ac:spMk id="40" creationId="{693785FF-0400-413E-B4A2-EED35D57B6B8}"/>
          </ac:spMkLst>
        </pc:spChg>
        <pc:spChg chg="add mod">
          <ac:chgData name="Ander Arzamendi Argaya" userId="b3304a9c-53d8-4cc1-a947-640943bf35e7" providerId="ADAL" clId="{935D29C1-D409-4E17-A554-B8464E9925B1}" dt="2022-03-07T15:02:23.769" v="641" actId="1035"/>
          <ac:spMkLst>
            <pc:docMk/>
            <pc:sldMk cId="1974691221" sldId="336"/>
            <ac:spMk id="49" creationId="{BAA5CDE8-5B63-4B2E-8372-0B10441118B7}"/>
          </ac:spMkLst>
        </pc:spChg>
        <pc:spChg chg="add del mod">
          <ac:chgData name="Ander Arzamendi Argaya" userId="b3304a9c-53d8-4cc1-a947-640943bf35e7" providerId="ADAL" clId="{935D29C1-D409-4E17-A554-B8464E9925B1}" dt="2022-03-07T15:00:43.994" v="480" actId="478"/>
          <ac:spMkLst>
            <pc:docMk/>
            <pc:sldMk cId="1974691221" sldId="336"/>
            <ac:spMk id="52" creationId="{9913D514-2218-41C1-BA15-442499FDFECA}"/>
          </ac:spMkLst>
        </pc:spChg>
        <pc:picChg chg="add mod">
          <ac:chgData name="Ander Arzamendi Argaya" userId="b3304a9c-53d8-4cc1-a947-640943bf35e7" providerId="ADAL" clId="{935D29C1-D409-4E17-A554-B8464E9925B1}" dt="2022-03-07T15:02:23.769" v="641" actId="1035"/>
          <ac:picMkLst>
            <pc:docMk/>
            <pc:sldMk cId="1974691221" sldId="336"/>
            <ac:picMk id="35" creationId="{3433FF3A-1E1C-4287-81FB-A562A0673421}"/>
          </ac:picMkLst>
        </pc:picChg>
        <pc:picChg chg="add mod">
          <ac:chgData name="Ander Arzamendi Argaya" userId="b3304a9c-53d8-4cc1-a947-640943bf35e7" providerId="ADAL" clId="{935D29C1-D409-4E17-A554-B8464E9925B1}" dt="2022-03-07T15:02:23.769" v="641" actId="1035"/>
          <ac:picMkLst>
            <pc:docMk/>
            <pc:sldMk cId="1974691221" sldId="336"/>
            <ac:picMk id="48" creationId="{C0981CAD-91C1-4A68-BBA1-2A4FB64219EC}"/>
          </ac:picMkLst>
        </pc:picChg>
        <pc:picChg chg="add del mod">
          <ac:chgData name="Ander Arzamendi Argaya" userId="b3304a9c-53d8-4cc1-a947-640943bf35e7" providerId="ADAL" clId="{935D29C1-D409-4E17-A554-B8464E9925B1}" dt="2022-03-07T15:00:42.477" v="479" actId="478"/>
          <ac:picMkLst>
            <pc:docMk/>
            <pc:sldMk cId="1974691221" sldId="336"/>
            <ac:picMk id="50" creationId="{2A2BC154-FC7E-4204-9360-88CA30C0DA6B}"/>
          </ac:picMkLst>
        </pc:picChg>
        <pc:cxnChg chg="del">
          <ac:chgData name="Ander Arzamendi Argaya" userId="b3304a9c-53d8-4cc1-a947-640943bf35e7" providerId="ADAL" clId="{935D29C1-D409-4E17-A554-B8464E9925B1}" dt="2022-03-07T15:00:36.622" v="474" actId="478"/>
          <ac:cxnSpMkLst>
            <pc:docMk/>
            <pc:sldMk cId="1974691221" sldId="336"/>
            <ac:cxnSpMk id="41" creationId="{CC3BA10A-FD1B-4A87-8E7B-D4E219AC4FF2}"/>
          </ac:cxnSpMkLst>
        </pc:cxnChg>
        <pc:cxnChg chg="mod">
          <ac:chgData name="Ander Arzamendi Argaya" userId="b3304a9c-53d8-4cc1-a947-640943bf35e7" providerId="ADAL" clId="{935D29C1-D409-4E17-A554-B8464E9925B1}" dt="2022-03-07T15:02:12.959" v="607" actId="1076"/>
          <ac:cxnSpMkLst>
            <pc:docMk/>
            <pc:sldMk cId="1974691221" sldId="336"/>
            <ac:cxnSpMk id="42" creationId="{9F7D839B-FB55-4165-A53B-CF99CBC5C936}"/>
          </ac:cxnSpMkLst>
        </pc:cxnChg>
        <pc:cxnChg chg="del mod">
          <ac:chgData name="Ander Arzamendi Argaya" userId="b3304a9c-53d8-4cc1-a947-640943bf35e7" providerId="ADAL" clId="{935D29C1-D409-4E17-A554-B8464E9925B1}" dt="2022-03-07T15:00:37.231" v="475" actId="478"/>
          <ac:cxnSpMkLst>
            <pc:docMk/>
            <pc:sldMk cId="1974691221" sldId="336"/>
            <ac:cxnSpMk id="43" creationId="{2074CD73-87AF-429D-AD9F-5CA6928A37AF}"/>
          </ac:cxnSpMkLst>
        </pc:cxnChg>
        <pc:cxnChg chg="del mod">
          <ac:chgData name="Ander Arzamendi Argaya" userId="b3304a9c-53d8-4cc1-a947-640943bf35e7" providerId="ADAL" clId="{935D29C1-D409-4E17-A554-B8464E9925B1}" dt="2022-03-07T15:00:37.885" v="476" actId="478"/>
          <ac:cxnSpMkLst>
            <pc:docMk/>
            <pc:sldMk cId="1974691221" sldId="336"/>
            <ac:cxnSpMk id="44" creationId="{C4E864A9-1480-4D8F-A741-10327A2ACD1B}"/>
          </ac:cxnSpMkLst>
        </pc:cxnChg>
        <pc:cxnChg chg="del mod">
          <ac:chgData name="Ander Arzamendi Argaya" userId="b3304a9c-53d8-4cc1-a947-640943bf35e7" providerId="ADAL" clId="{935D29C1-D409-4E17-A554-B8464E9925B1}" dt="2022-03-07T15:00:38.753" v="477" actId="478"/>
          <ac:cxnSpMkLst>
            <pc:docMk/>
            <pc:sldMk cId="1974691221" sldId="336"/>
            <ac:cxnSpMk id="45" creationId="{06A560A9-BEE8-43AF-A801-038D079E6F27}"/>
          </ac:cxnSpMkLst>
        </pc:cxnChg>
      </pc:sldChg>
      <pc:sldChg chg="modSp add mod modNotesTx">
        <pc:chgData name="Ander Arzamendi Argaya" userId="b3304a9c-53d8-4cc1-a947-640943bf35e7" providerId="ADAL" clId="{935D29C1-D409-4E17-A554-B8464E9925B1}" dt="2022-03-07T16:32:15.267" v="1024" actId="20577"/>
        <pc:sldMkLst>
          <pc:docMk/>
          <pc:sldMk cId="1652404105" sldId="337"/>
        </pc:sldMkLst>
        <pc:spChg chg="mod">
          <ac:chgData name="Ander Arzamendi Argaya" userId="b3304a9c-53d8-4cc1-a947-640943bf35e7" providerId="ADAL" clId="{935D29C1-D409-4E17-A554-B8464E9925B1}" dt="2022-03-07T15:11:17.357" v="753"/>
          <ac:spMkLst>
            <pc:docMk/>
            <pc:sldMk cId="1652404105" sldId="337"/>
            <ac:spMk id="4" creationId="{359F2AB3-5D3D-4C1F-B5E0-FF048AB5C93E}"/>
          </ac:spMkLst>
        </pc:spChg>
        <pc:spChg chg="mod">
          <ac:chgData name="Ander Arzamendi Argaya" userId="b3304a9c-53d8-4cc1-a947-640943bf35e7" providerId="ADAL" clId="{935D29C1-D409-4E17-A554-B8464E9925B1}" dt="2022-03-07T16:32:15.267" v="1024" actId="20577"/>
          <ac:spMkLst>
            <pc:docMk/>
            <pc:sldMk cId="1652404105" sldId="337"/>
            <ac:spMk id="5" creationId="{E224E963-5E2E-4EC1-8D64-4AC0845C8103}"/>
          </ac:spMkLst>
        </pc:spChg>
      </pc:sldChg>
      <pc:sldChg chg="add">
        <pc:chgData name="Ander Arzamendi Argaya" userId="b3304a9c-53d8-4cc1-a947-640943bf35e7" providerId="ADAL" clId="{935D29C1-D409-4E17-A554-B8464E9925B1}" dt="2022-03-07T15:41:28.396" v="841"/>
        <pc:sldMkLst>
          <pc:docMk/>
          <pc:sldMk cId="720362156" sldId="338"/>
        </pc:sldMkLst>
      </pc:sldChg>
      <pc:sldChg chg="modSp add mod">
        <pc:chgData name="Ander Arzamendi Argaya" userId="b3304a9c-53d8-4cc1-a947-640943bf35e7" providerId="ADAL" clId="{935D29C1-D409-4E17-A554-B8464E9925B1}" dt="2022-03-08T12:22:05.753" v="1363" actId="15"/>
        <pc:sldMkLst>
          <pc:docMk/>
          <pc:sldMk cId="2551695597" sldId="339"/>
        </pc:sldMkLst>
        <pc:spChg chg="mod">
          <ac:chgData name="Ander Arzamendi Argaya" userId="b3304a9c-53d8-4cc1-a947-640943bf35e7" providerId="ADAL" clId="{935D29C1-D409-4E17-A554-B8464E9925B1}" dt="2022-03-08T12:22:05.753" v="1363" actId="15"/>
          <ac:spMkLst>
            <pc:docMk/>
            <pc:sldMk cId="2551695597" sldId="339"/>
            <ac:spMk id="5" creationId="{DA38651E-BED2-4F25-84B6-7FB6DBC3770D}"/>
          </ac:spMkLst>
        </pc:spChg>
      </pc:sldChg>
      <pc:sldChg chg="modSp add mod">
        <pc:chgData name="Ander Arzamendi Argaya" userId="b3304a9c-53d8-4cc1-a947-640943bf35e7" providerId="ADAL" clId="{935D29C1-D409-4E17-A554-B8464E9925B1}" dt="2022-03-07T16:46:39.484" v="1254" actId="108"/>
        <pc:sldMkLst>
          <pc:docMk/>
          <pc:sldMk cId="601718057" sldId="340"/>
        </pc:sldMkLst>
        <pc:spChg chg="mod">
          <ac:chgData name="Ander Arzamendi Argaya" userId="b3304a9c-53d8-4cc1-a947-640943bf35e7" providerId="ADAL" clId="{935D29C1-D409-4E17-A554-B8464E9925B1}" dt="2022-03-07T16:45:18.867" v="1234" actId="27636"/>
          <ac:spMkLst>
            <pc:docMk/>
            <pc:sldMk cId="601718057" sldId="340"/>
            <ac:spMk id="4" creationId="{EF831C47-2DFB-4C62-AB93-C08572BA6CC0}"/>
          </ac:spMkLst>
        </pc:spChg>
        <pc:spChg chg="mod">
          <ac:chgData name="Ander Arzamendi Argaya" userId="b3304a9c-53d8-4cc1-a947-640943bf35e7" providerId="ADAL" clId="{935D29C1-D409-4E17-A554-B8464E9925B1}" dt="2022-03-07T16:46:39.484" v="1254" actId="108"/>
          <ac:spMkLst>
            <pc:docMk/>
            <pc:sldMk cId="601718057" sldId="340"/>
            <ac:spMk id="5" creationId="{DA38651E-BED2-4F25-84B6-7FB6DBC3770D}"/>
          </ac:spMkLst>
        </pc:spChg>
      </pc:sldChg>
    </pc:docChg>
  </pc:docChgLst>
  <pc:docChgLst>
    <pc:chgData name="Andrea de la Fuente Lobato" userId="7abebea6-a4de-42f8-9402-05703dc232be" providerId="ADAL" clId="{4260AB9A-19B3-46C7-8858-7D8063065372}"/>
    <pc:docChg chg="modSld modMainMaster">
      <pc:chgData name="Andrea de la Fuente Lobato" userId="7abebea6-a4de-42f8-9402-05703dc232be" providerId="ADAL" clId="{4260AB9A-19B3-46C7-8858-7D8063065372}" dt="2022-03-02T13:02:47.236" v="25" actId="208"/>
      <pc:docMkLst>
        <pc:docMk/>
      </pc:docMkLst>
      <pc:sldChg chg="modSp">
        <pc:chgData name="Andrea de la Fuente Lobato" userId="7abebea6-a4de-42f8-9402-05703dc232be" providerId="ADAL" clId="{4260AB9A-19B3-46C7-8858-7D8063065372}" dt="2022-03-02T12:53:38.437" v="0"/>
        <pc:sldMkLst>
          <pc:docMk/>
          <pc:sldMk cId="528218002" sldId="259"/>
        </pc:sldMkLst>
        <pc:spChg chg="mod">
          <ac:chgData name="Andrea de la Fuente Lobato" userId="7abebea6-a4de-42f8-9402-05703dc232be" providerId="ADAL" clId="{4260AB9A-19B3-46C7-8858-7D8063065372}" dt="2022-03-02T12:53:38.437" v="0"/>
          <ac:spMkLst>
            <pc:docMk/>
            <pc:sldMk cId="528218002" sldId="259"/>
            <ac:spMk id="4" creationId="{7D248AC3-87E1-4B56-A0FF-D17AE721B049}"/>
          </ac:spMkLst>
        </pc:spChg>
      </pc:sldChg>
      <pc:sldChg chg="modSp mod">
        <pc:chgData name="Andrea de la Fuente Lobato" userId="7abebea6-a4de-42f8-9402-05703dc232be" providerId="ADAL" clId="{4260AB9A-19B3-46C7-8858-7D8063065372}" dt="2022-03-02T13:02:28.986" v="24" actId="108"/>
        <pc:sldMkLst>
          <pc:docMk/>
          <pc:sldMk cId="2923530394" sldId="268"/>
        </pc:sldMkLst>
        <pc:spChg chg="mod">
          <ac:chgData name="Andrea de la Fuente Lobato" userId="7abebea6-a4de-42f8-9402-05703dc232be" providerId="ADAL" clId="{4260AB9A-19B3-46C7-8858-7D8063065372}" dt="2022-03-02T12:53:38.437" v="0"/>
          <ac:spMkLst>
            <pc:docMk/>
            <pc:sldMk cId="2923530394" sldId="268"/>
            <ac:spMk id="2" creationId="{347089FA-32A8-4223-843A-2BE50D730C00}"/>
          </ac:spMkLst>
        </pc:spChg>
        <pc:spChg chg="mod">
          <ac:chgData name="Andrea de la Fuente Lobato" userId="7abebea6-a4de-42f8-9402-05703dc232be" providerId="ADAL" clId="{4260AB9A-19B3-46C7-8858-7D8063065372}" dt="2022-03-02T13:02:28.986" v="24" actId="108"/>
          <ac:spMkLst>
            <pc:docMk/>
            <pc:sldMk cId="2923530394" sldId="268"/>
            <ac:spMk id="18" creationId="{EC548A0B-BBFC-4E40-A6AA-855A4698771E}"/>
          </ac:spMkLst>
        </pc:spChg>
        <pc:spChg chg="mod">
          <ac:chgData name="Andrea de la Fuente Lobato" userId="7abebea6-a4de-42f8-9402-05703dc232be" providerId="ADAL" clId="{4260AB9A-19B3-46C7-8858-7D8063065372}" dt="2022-03-02T13:02:14.353" v="23" actId="207"/>
          <ac:spMkLst>
            <pc:docMk/>
            <pc:sldMk cId="2923530394" sldId="268"/>
            <ac:spMk id="19" creationId="{833D1CBF-AB80-4336-A950-A5557E2CA714}"/>
          </ac:spMkLst>
        </pc:spChg>
        <pc:spChg chg="mod">
          <ac:chgData name="Andrea de la Fuente Lobato" userId="7abebea6-a4de-42f8-9402-05703dc232be" providerId="ADAL" clId="{4260AB9A-19B3-46C7-8858-7D8063065372}" dt="2022-03-02T13:01:49.334" v="21" actId="207"/>
          <ac:spMkLst>
            <pc:docMk/>
            <pc:sldMk cId="2923530394" sldId="268"/>
            <ac:spMk id="20" creationId="{67E0801E-1FCB-4378-BEA4-7E0E56FBFC15}"/>
          </ac:spMkLst>
        </pc:spChg>
      </pc:sldChg>
      <pc:sldChg chg="modSp mod">
        <pc:chgData name="Andrea de la Fuente Lobato" userId="7abebea6-a4de-42f8-9402-05703dc232be" providerId="ADAL" clId="{4260AB9A-19B3-46C7-8858-7D8063065372}" dt="2022-03-02T12:59:12.156" v="11" actId="12"/>
        <pc:sldMkLst>
          <pc:docMk/>
          <pc:sldMk cId="709345584" sldId="269"/>
        </pc:sldMkLst>
        <pc:spChg chg="mod">
          <ac:chgData name="Andrea de la Fuente Lobato" userId="7abebea6-a4de-42f8-9402-05703dc232be" providerId="ADAL" clId="{4260AB9A-19B3-46C7-8858-7D8063065372}" dt="2022-03-02T12:53:38.437" v="0"/>
          <ac:spMkLst>
            <pc:docMk/>
            <pc:sldMk cId="709345584" sldId="269"/>
            <ac:spMk id="2" creationId="{55DA64B7-A131-4642-9AE8-F937D6FC3631}"/>
          </ac:spMkLst>
        </pc:spChg>
        <pc:spChg chg="mod">
          <ac:chgData name="Andrea de la Fuente Lobato" userId="7abebea6-a4de-42f8-9402-05703dc232be" providerId="ADAL" clId="{4260AB9A-19B3-46C7-8858-7D8063065372}" dt="2022-03-02T12:59:12.156" v="11" actId="12"/>
          <ac:spMkLst>
            <pc:docMk/>
            <pc:sldMk cId="709345584" sldId="269"/>
            <ac:spMk id="3" creationId="{ADF68FB6-1D40-44AC-9270-2D24CBD7942C}"/>
          </ac:spMkLst>
        </pc:spChg>
      </pc:sldChg>
      <pc:sldChg chg="addSp delSp modSp mod">
        <pc:chgData name="Andrea de la Fuente Lobato" userId="7abebea6-a4de-42f8-9402-05703dc232be" providerId="ADAL" clId="{4260AB9A-19B3-46C7-8858-7D8063065372}" dt="2022-03-02T12:59:16.981" v="12" actId="1076"/>
        <pc:sldMkLst>
          <pc:docMk/>
          <pc:sldMk cId="191309418" sldId="270"/>
        </pc:sldMkLst>
        <pc:spChg chg="mod">
          <ac:chgData name="Andrea de la Fuente Lobato" userId="7abebea6-a4de-42f8-9402-05703dc232be" providerId="ADAL" clId="{4260AB9A-19B3-46C7-8858-7D8063065372}" dt="2022-03-02T12:57:13.463" v="4"/>
          <ac:spMkLst>
            <pc:docMk/>
            <pc:sldMk cId="191309418" sldId="270"/>
            <ac:spMk id="2" creationId="{1F90F8CF-476F-45BA-B80E-B4280932AFA5}"/>
          </ac:spMkLst>
        </pc:spChg>
        <pc:spChg chg="mod">
          <ac:chgData name="Andrea de la Fuente Lobato" userId="7abebea6-a4de-42f8-9402-05703dc232be" providerId="ADAL" clId="{4260AB9A-19B3-46C7-8858-7D8063065372}" dt="2022-03-02T12:59:16.981" v="12" actId="1076"/>
          <ac:spMkLst>
            <pc:docMk/>
            <pc:sldMk cId="191309418" sldId="270"/>
            <ac:spMk id="3" creationId="{2DAB014F-012C-4A9C-B10C-B9DD1DF85012}"/>
          </ac:spMkLst>
        </pc:spChg>
        <pc:spChg chg="add del mod">
          <ac:chgData name="Andrea de la Fuente Lobato" userId="7abebea6-a4de-42f8-9402-05703dc232be" providerId="ADAL" clId="{4260AB9A-19B3-46C7-8858-7D8063065372}" dt="2022-03-02T12:57:06.201" v="2"/>
          <ac:spMkLst>
            <pc:docMk/>
            <pc:sldMk cId="191309418" sldId="270"/>
            <ac:spMk id="5" creationId="{558EE42D-07B2-4A9F-A9CC-9A5669E69258}"/>
          </ac:spMkLst>
        </pc:spChg>
        <pc:spChg chg="add del mod">
          <ac:chgData name="Andrea de la Fuente Lobato" userId="7abebea6-a4de-42f8-9402-05703dc232be" providerId="ADAL" clId="{4260AB9A-19B3-46C7-8858-7D8063065372}" dt="2022-03-02T12:57:06.201" v="2"/>
          <ac:spMkLst>
            <pc:docMk/>
            <pc:sldMk cId="191309418" sldId="270"/>
            <ac:spMk id="6" creationId="{01F5B500-81EF-45F0-9F47-E671F6212128}"/>
          </ac:spMkLst>
        </pc:spChg>
        <pc:spChg chg="add del mod">
          <ac:chgData name="Andrea de la Fuente Lobato" userId="7abebea6-a4de-42f8-9402-05703dc232be" providerId="ADAL" clId="{4260AB9A-19B3-46C7-8858-7D8063065372}" dt="2022-03-02T12:57:13.463" v="4"/>
          <ac:spMkLst>
            <pc:docMk/>
            <pc:sldMk cId="191309418" sldId="270"/>
            <ac:spMk id="7" creationId="{49C9CC1A-0248-4954-8B2C-D8A3497982AC}"/>
          </ac:spMkLst>
        </pc:spChg>
        <pc:spChg chg="add del mod">
          <ac:chgData name="Andrea de la Fuente Lobato" userId="7abebea6-a4de-42f8-9402-05703dc232be" providerId="ADAL" clId="{4260AB9A-19B3-46C7-8858-7D8063065372}" dt="2022-03-02T12:57:13.463" v="4"/>
          <ac:spMkLst>
            <pc:docMk/>
            <pc:sldMk cId="191309418" sldId="270"/>
            <ac:spMk id="8" creationId="{BDEC8639-DEA8-4AA1-B515-AD16B3484C13}"/>
          </ac:spMkLst>
        </pc:spChg>
        <pc:graphicFrameChg chg="modGraphic">
          <ac:chgData name="Andrea de la Fuente Lobato" userId="7abebea6-a4de-42f8-9402-05703dc232be" providerId="ADAL" clId="{4260AB9A-19B3-46C7-8858-7D8063065372}" dt="2022-03-02T12:57:16.235" v="5" actId="207"/>
          <ac:graphicFrameMkLst>
            <pc:docMk/>
            <pc:sldMk cId="191309418" sldId="270"/>
            <ac:graphicFrameMk id="4" creationId="{ACB7D55F-BFAD-4B37-BCE6-814C9377DF74}"/>
          </ac:graphicFrameMkLst>
        </pc:graphicFrameChg>
      </pc:sldChg>
      <pc:sldChg chg="modSp mod">
        <pc:chgData name="Andrea de la Fuente Lobato" userId="7abebea6-a4de-42f8-9402-05703dc232be" providerId="ADAL" clId="{4260AB9A-19B3-46C7-8858-7D8063065372}" dt="2022-03-02T13:00:43.921" v="18" actId="11"/>
        <pc:sldMkLst>
          <pc:docMk/>
          <pc:sldMk cId="3302309027" sldId="271"/>
        </pc:sldMkLst>
        <pc:spChg chg="mod">
          <ac:chgData name="Andrea de la Fuente Lobato" userId="7abebea6-a4de-42f8-9402-05703dc232be" providerId="ADAL" clId="{4260AB9A-19B3-46C7-8858-7D8063065372}" dt="2022-03-02T12:53:38.437" v="0"/>
          <ac:spMkLst>
            <pc:docMk/>
            <pc:sldMk cId="3302309027" sldId="271"/>
            <ac:spMk id="2" creationId="{55DA64B7-A131-4642-9AE8-F937D6FC3631}"/>
          </ac:spMkLst>
        </pc:spChg>
        <pc:spChg chg="mod">
          <ac:chgData name="Andrea de la Fuente Lobato" userId="7abebea6-a4de-42f8-9402-05703dc232be" providerId="ADAL" clId="{4260AB9A-19B3-46C7-8858-7D8063065372}" dt="2022-03-02T13:00:43.921" v="18" actId="11"/>
          <ac:spMkLst>
            <pc:docMk/>
            <pc:sldMk cId="3302309027" sldId="271"/>
            <ac:spMk id="3" creationId="{ADF68FB6-1D40-44AC-9270-2D24CBD7942C}"/>
          </ac:spMkLst>
        </pc:spChg>
      </pc:sldChg>
      <pc:sldChg chg="modSp">
        <pc:chgData name="Andrea de la Fuente Lobato" userId="7abebea6-a4de-42f8-9402-05703dc232be" providerId="ADAL" clId="{4260AB9A-19B3-46C7-8858-7D8063065372}" dt="2022-03-02T12:53:38.437" v="0"/>
        <pc:sldMkLst>
          <pc:docMk/>
          <pc:sldMk cId="374193618" sldId="272"/>
        </pc:sldMkLst>
        <pc:spChg chg="mod">
          <ac:chgData name="Andrea de la Fuente Lobato" userId="7abebea6-a4de-42f8-9402-05703dc232be" providerId="ADAL" clId="{4260AB9A-19B3-46C7-8858-7D8063065372}" dt="2022-03-02T12:53:38.437" v="0"/>
          <ac:spMkLst>
            <pc:docMk/>
            <pc:sldMk cId="374193618" sldId="272"/>
            <ac:spMk id="2" creationId="{55DA64B7-A131-4642-9AE8-F937D6FC3631}"/>
          </ac:spMkLst>
        </pc:spChg>
      </pc:sldChg>
      <pc:sldChg chg="modSp">
        <pc:chgData name="Andrea de la Fuente Lobato" userId="7abebea6-a4de-42f8-9402-05703dc232be" providerId="ADAL" clId="{4260AB9A-19B3-46C7-8858-7D8063065372}" dt="2022-03-02T12:53:38.437" v="0"/>
        <pc:sldMkLst>
          <pc:docMk/>
          <pc:sldMk cId="2650105951" sldId="273"/>
        </pc:sldMkLst>
        <pc:spChg chg="mod">
          <ac:chgData name="Andrea de la Fuente Lobato" userId="7abebea6-a4de-42f8-9402-05703dc232be" providerId="ADAL" clId="{4260AB9A-19B3-46C7-8858-7D8063065372}" dt="2022-03-02T12:53:38.437" v="0"/>
          <ac:spMkLst>
            <pc:docMk/>
            <pc:sldMk cId="2650105951" sldId="273"/>
            <ac:spMk id="2" creationId="{40172A97-7732-4B3B-8E02-81960BC0C435}"/>
          </ac:spMkLst>
        </pc:spChg>
      </pc:sldChg>
      <pc:sldChg chg="modSp">
        <pc:chgData name="Andrea de la Fuente Lobato" userId="7abebea6-a4de-42f8-9402-05703dc232be" providerId="ADAL" clId="{4260AB9A-19B3-46C7-8858-7D8063065372}" dt="2022-03-02T12:53:38.437" v="0"/>
        <pc:sldMkLst>
          <pc:docMk/>
          <pc:sldMk cId="2229733536" sldId="274"/>
        </pc:sldMkLst>
        <pc:spChg chg="mod">
          <ac:chgData name="Andrea de la Fuente Lobato" userId="7abebea6-a4de-42f8-9402-05703dc232be" providerId="ADAL" clId="{4260AB9A-19B3-46C7-8858-7D8063065372}" dt="2022-03-02T12:53:38.437" v="0"/>
          <ac:spMkLst>
            <pc:docMk/>
            <pc:sldMk cId="2229733536" sldId="274"/>
            <ac:spMk id="2" creationId="{AB07D053-8CD1-48F1-AF5D-4F7D1A755F08}"/>
          </ac:spMkLst>
        </pc:spChg>
      </pc:sldChg>
      <pc:sldChg chg="modSp">
        <pc:chgData name="Andrea de la Fuente Lobato" userId="7abebea6-a4de-42f8-9402-05703dc232be" providerId="ADAL" clId="{4260AB9A-19B3-46C7-8858-7D8063065372}" dt="2022-03-02T12:53:38.437" v="0"/>
        <pc:sldMkLst>
          <pc:docMk/>
          <pc:sldMk cId="2023796299" sldId="275"/>
        </pc:sldMkLst>
        <pc:spChg chg="mod">
          <ac:chgData name="Andrea de la Fuente Lobato" userId="7abebea6-a4de-42f8-9402-05703dc232be" providerId="ADAL" clId="{4260AB9A-19B3-46C7-8858-7D8063065372}" dt="2022-03-02T12:53:38.437" v="0"/>
          <ac:spMkLst>
            <pc:docMk/>
            <pc:sldMk cId="2023796299" sldId="275"/>
            <ac:spMk id="2" creationId="{B85F8F67-07BC-4C00-87E8-816D6C5D5075}"/>
          </ac:spMkLst>
        </pc:spChg>
      </pc:sldChg>
      <pc:sldChg chg="modSp mod">
        <pc:chgData name="Andrea de la Fuente Lobato" userId="7abebea6-a4de-42f8-9402-05703dc232be" providerId="ADAL" clId="{4260AB9A-19B3-46C7-8858-7D8063065372}" dt="2022-03-02T13:01:17.095" v="20" actId="13926"/>
        <pc:sldMkLst>
          <pc:docMk/>
          <pc:sldMk cId="2208262189" sldId="276"/>
        </pc:sldMkLst>
        <pc:spChg chg="mod">
          <ac:chgData name="Andrea de la Fuente Lobato" userId="7abebea6-a4de-42f8-9402-05703dc232be" providerId="ADAL" clId="{4260AB9A-19B3-46C7-8858-7D8063065372}" dt="2022-03-02T12:53:38.437" v="0"/>
          <ac:spMkLst>
            <pc:docMk/>
            <pc:sldMk cId="2208262189" sldId="276"/>
            <ac:spMk id="2" creationId="{B85F8F67-07BC-4C00-87E8-816D6C5D5075}"/>
          </ac:spMkLst>
        </pc:spChg>
        <pc:spChg chg="mod">
          <ac:chgData name="Andrea de la Fuente Lobato" userId="7abebea6-a4de-42f8-9402-05703dc232be" providerId="ADAL" clId="{4260AB9A-19B3-46C7-8858-7D8063065372}" dt="2022-03-02T13:01:15.104" v="19" actId="13926"/>
          <ac:spMkLst>
            <pc:docMk/>
            <pc:sldMk cId="2208262189" sldId="276"/>
            <ac:spMk id="37" creationId="{3799CC70-4515-4D9B-A2C2-D88B742A8B0D}"/>
          </ac:spMkLst>
        </pc:spChg>
        <pc:spChg chg="mod">
          <ac:chgData name="Andrea de la Fuente Lobato" userId="7abebea6-a4de-42f8-9402-05703dc232be" providerId="ADAL" clId="{4260AB9A-19B3-46C7-8858-7D8063065372}" dt="2022-03-02T13:01:17.095" v="20" actId="13926"/>
          <ac:spMkLst>
            <pc:docMk/>
            <pc:sldMk cId="2208262189" sldId="276"/>
            <ac:spMk id="38" creationId="{C50598E4-AB87-4B57-842D-817DB331A607}"/>
          </ac:spMkLst>
        </pc:spChg>
      </pc:sldChg>
      <pc:sldChg chg="modSp">
        <pc:chgData name="Andrea de la Fuente Lobato" userId="7abebea6-a4de-42f8-9402-05703dc232be" providerId="ADAL" clId="{4260AB9A-19B3-46C7-8858-7D8063065372}" dt="2022-03-02T12:53:38.437" v="0"/>
        <pc:sldMkLst>
          <pc:docMk/>
          <pc:sldMk cId="4021814898" sldId="277"/>
        </pc:sldMkLst>
        <pc:spChg chg="mod">
          <ac:chgData name="Andrea de la Fuente Lobato" userId="7abebea6-a4de-42f8-9402-05703dc232be" providerId="ADAL" clId="{4260AB9A-19B3-46C7-8858-7D8063065372}" dt="2022-03-02T12:53:38.437" v="0"/>
          <ac:spMkLst>
            <pc:docMk/>
            <pc:sldMk cId="4021814898" sldId="277"/>
            <ac:spMk id="2" creationId="{B85F8F67-07BC-4C00-87E8-816D6C5D5075}"/>
          </ac:spMkLst>
        </pc:spChg>
      </pc:sldChg>
      <pc:sldChg chg="modSp">
        <pc:chgData name="Andrea de la Fuente Lobato" userId="7abebea6-a4de-42f8-9402-05703dc232be" providerId="ADAL" clId="{4260AB9A-19B3-46C7-8858-7D8063065372}" dt="2022-03-02T12:53:38.437" v="0"/>
        <pc:sldMkLst>
          <pc:docMk/>
          <pc:sldMk cId="2552671370" sldId="278"/>
        </pc:sldMkLst>
        <pc:spChg chg="mod">
          <ac:chgData name="Andrea de la Fuente Lobato" userId="7abebea6-a4de-42f8-9402-05703dc232be" providerId="ADAL" clId="{4260AB9A-19B3-46C7-8858-7D8063065372}" dt="2022-03-02T12:53:38.437" v="0"/>
          <ac:spMkLst>
            <pc:docMk/>
            <pc:sldMk cId="2552671370" sldId="278"/>
            <ac:spMk id="2" creationId="{B85F8F67-07BC-4C00-87E8-816D6C5D5075}"/>
          </ac:spMkLst>
        </pc:spChg>
      </pc:sldChg>
      <pc:sldChg chg="modSp mod">
        <pc:chgData name="Andrea de la Fuente Lobato" userId="7abebea6-a4de-42f8-9402-05703dc232be" providerId="ADAL" clId="{4260AB9A-19B3-46C7-8858-7D8063065372}" dt="2022-03-02T12:58:09.896" v="8" actId="207"/>
        <pc:sldMkLst>
          <pc:docMk/>
          <pc:sldMk cId="3590055576" sldId="281"/>
        </pc:sldMkLst>
        <pc:spChg chg="mod">
          <ac:chgData name="Andrea de la Fuente Lobato" userId="7abebea6-a4de-42f8-9402-05703dc232be" providerId="ADAL" clId="{4260AB9A-19B3-46C7-8858-7D8063065372}" dt="2022-03-02T12:53:38.437" v="0"/>
          <ac:spMkLst>
            <pc:docMk/>
            <pc:sldMk cId="3590055576" sldId="281"/>
            <ac:spMk id="4" creationId="{7D248AC3-87E1-4B56-A0FF-D17AE721B049}"/>
          </ac:spMkLst>
        </pc:spChg>
        <pc:spChg chg="mod">
          <ac:chgData name="Andrea de la Fuente Lobato" userId="7abebea6-a4de-42f8-9402-05703dc232be" providerId="ADAL" clId="{4260AB9A-19B3-46C7-8858-7D8063065372}" dt="2022-03-02T12:58:09.896" v="8" actId="207"/>
          <ac:spMkLst>
            <pc:docMk/>
            <pc:sldMk cId="3590055576" sldId="281"/>
            <ac:spMk id="7" creationId="{CCFA4CF1-B6B4-4D0C-810D-95BACFF5654F}"/>
          </ac:spMkLst>
        </pc:spChg>
      </pc:sldChg>
      <pc:sldChg chg="modSp mod">
        <pc:chgData name="Andrea de la Fuente Lobato" userId="7abebea6-a4de-42f8-9402-05703dc232be" providerId="ADAL" clId="{4260AB9A-19B3-46C7-8858-7D8063065372}" dt="2022-03-02T13:02:47.236" v="25" actId="208"/>
        <pc:sldMkLst>
          <pc:docMk/>
          <pc:sldMk cId="923536153" sldId="285"/>
        </pc:sldMkLst>
        <pc:spChg chg="mod">
          <ac:chgData name="Andrea de la Fuente Lobato" userId="7abebea6-a4de-42f8-9402-05703dc232be" providerId="ADAL" clId="{4260AB9A-19B3-46C7-8858-7D8063065372}" dt="2022-03-02T12:53:38.437" v="0"/>
          <ac:spMkLst>
            <pc:docMk/>
            <pc:sldMk cId="923536153" sldId="285"/>
            <ac:spMk id="4" creationId="{7D248AC3-87E1-4B56-A0FF-D17AE721B049}"/>
          </ac:spMkLst>
        </pc:spChg>
        <pc:spChg chg="mod">
          <ac:chgData name="Andrea de la Fuente Lobato" userId="7abebea6-a4de-42f8-9402-05703dc232be" providerId="ADAL" clId="{4260AB9A-19B3-46C7-8858-7D8063065372}" dt="2022-03-02T13:02:47.236" v="25" actId="208"/>
          <ac:spMkLst>
            <pc:docMk/>
            <pc:sldMk cId="923536153" sldId="285"/>
            <ac:spMk id="35" creationId="{8DEB2C73-A93E-47C6-A176-F28F489EFDAE}"/>
          </ac:spMkLst>
        </pc:spChg>
      </pc:sldChg>
      <pc:sldChg chg="modSp">
        <pc:chgData name="Andrea de la Fuente Lobato" userId="7abebea6-a4de-42f8-9402-05703dc232be" providerId="ADAL" clId="{4260AB9A-19B3-46C7-8858-7D8063065372}" dt="2022-03-02T12:53:38.437" v="0"/>
        <pc:sldMkLst>
          <pc:docMk/>
          <pc:sldMk cId="694168254" sldId="286"/>
        </pc:sldMkLst>
        <pc:spChg chg="mod">
          <ac:chgData name="Andrea de la Fuente Lobato" userId="7abebea6-a4de-42f8-9402-05703dc232be" providerId="ADAL" clId="{4260AB9A-19B3-46C7-8858-7D8063065372}" dt="2022-03-02T12:53:38.437" v="0"/>
          <ac:spMkLst>
            <pc:docMk/>
            <pc:sldMk cId="694168254" sldId="286"/>
            <ac:spMk id="2" creationId="{B85F8F67-07BC-4C00-87E8-816D6C5D5075}"/>
          </ac:spMkLst>
        </pc:spChg>
      </pc:sldChg>
      <pc:sldChg chg="modSp">
        <pc:chgData name="Andrea de la Fuente Lobato" userId="7abebea6-a4de-42f8-9402-05703dc232be" providerId="ADAL" clId="{4260AB9A-19B3-46C7-8858-7D8063065372}" dt="2022-03-02T12:53:38.437" v="0"/>
        <pc:sldMkLst>
          <pc:docMk/>
          <pc:sldMk cId="493434821" sldId="287"/>
        </pc:sldMkLst>
        <pc:spChg chg="mod">
          <ac:chgData name="Andrea de la Fuente Lobato" userId="7abebea6-a4de-42f8-9402-05703dc232be" providerId="ADAL" clId="{4260AB9A-19B3-46C7-8858-7D8063065372}" dt="2022-03-02T12:53:38.437" v="0"/>
          <ac:spMkLst>
            <pc:docMk/>
            <pc:sldMk cId="493434821" sldId="287"/>
            <ac:spMk id="2" creationId="{B85F8F67-07BC-4C00-87E8-816D6C5D5075}"/>
          </ac:spMkLst>
        </pc:spChg>
      </pc:sldChg>
      <pc:sldChg chg="modSp">
        <pc:chgData name="Andrea de la Fuente Lobato" userId="7abebea6-a4de-42f8-9402-05703dc232be" providerId="ADAL" clId="{4260AB9A-19B3-46C7-8858-7D8063065372}" dt="2022-03-02T12:58:56.325" v="10" actId="207"/>
        <pc:sldMkLst>
          <pc:docMk/>
          <pc:sldMk cId="2231197518" sldId="288"/>
        </pc:sldMkLst>
        <pc:spChg chg="mod">
          <ac:chgData name="Andrea de la Fuente Lobato" userId="7abebea6-a4de-42f8-9402-05703dc232be" providerId="ADAL" clId="{4260AB9A-19B3-46C7-8858-7D8063065372}" dt="2022-03-02T12:53:38.437" v="0"/>
          <ac:spMkLst>
            <pc:docMk/>
            <pc:sldMk cId="2231197518" sldId="288"/>
            <ac:spMk id="2" creationId="{B85F8F67-07BC-4C00-87E8-816D6C5D5075}"/>
          </ac:spMkLst>
        </pc:spChg>
        <pc:spChg chg="mod">
          <ac:chgData name="Andrea de la Fuente Lobato" userId="7abebea6-a4de-42f8-9402-05703dc232be" providerId="ADAL" clId="{4260AB9A-19B3-46C7-8858-7D8063065372}" dt="2022-03-02T12:58:56.325" v="10" actId="207"/>
          <ac:spMkLst>
            <pc:docMk/>
            <pc:sldMk cId="2231197518" sldId="288"/>
            <ac:spMk id="6" creationId="{55DDD751-4B1F-4036-ADEF-EC2D99ACCF68}"/>
          </ac:spMkLst>
        </pc:spChg>
        <pc:spChg chg="mod">
          <ac:chgData name="Andrea de la Fuente Lobato" userId="7abebea6-a4de-42f8-9402-05703dc232be" providerId="ADAL" clId="{4260AB9A-19B3-46C7-8858-7D8063065372}" dt="2022-03-02T12:58:56.325" v="10" actId="207"/>
          <ac:spMkLst>
            <pc:docMk/>
            <pc:sldMk cId="2231197518" sldId="288"/>
            <ac:spMk id="17" creationId="{585B7028-A3A3-474F-8CF1-D2CAE62AB53A}"/>
          </ac:spMkLst>
        </pc:spChg>
        <pc:spChg chg="mod">
          <ac:chgData name="Andrea de la Fuente Lobato" userId="7abebea6-a4de-42f8-9402-05703dc232be" providerId="ADAL" clId="{4260AB9A-19B3-46C7-8858-7D8063065372}" dt="2022-03-02T12:58:56.325" v="10" actId="207"/>
          <ac:spMkLst>
            <pc:docMk/>
            <pc:sldMk cId="2231197518" sldId="288"/>
            <ac:spMk id="18" creationId="{68A43749-2A8E-4A03-B4FD-09FFDB9B2ADF}"/>
          </ac:spMkLst>
        </pc:spChg>
        <pc:spChg chg="mod">
          <ac:chgData name="Andrea de la Fuente Lobato" userId="7abebea6-a4de-42f8-9402-05703dc232be" providerId="ADAL" clId="{4260AB9A-19B3-46C7-8858-7D8063065372}" dt="2022-03-02T12:58:56.325" v="10" actId="207"/>
          <ac:spMkLst>
            <pc:docMk/>
            <pc:sldMk cId="2231197518" sldId="288"/>
            <ac:spMk id="19" creationId="{B10002E1-4C91-47F6-99DB-C64A5EB49BDC}"/>
          </ac:spMkLst>
        </pc:spChg>
        <pc:spChg chg="mod">
          <ac:chgData name="Andrea de la Fuente Lobato" userId="7abebea6-a4de-42f8-9402-05703dc232be" providerId="ADAL" clId="{4260AB9A-19B3-46C7-8858-7D8063065372}" dt="2022-03-02T12:58:56.325" v="10" actId="207"/>
          <ac:spMkLst>
            <pc:docMk/>
            <pc:sldMk cId="2231197518" sldId="288"/>
            <ac:spMk id="20" creationId="{399A1BE9-B6A2-4583-9C61-4C0500050153}"/>
          </ac:spMkLst>
        </pc:spChg>
        <pc:spChg chg="mod">
          <ac:chgData name="Andrea de la Fuente Lobato" userId="7abebea6-a4de-42f8-9402-05703dc232be" providerId="ADAL" clId="{4260AB9A-19B3-46C7-8858-7D8063065372}" dt="2022-03-02T12:58:56.325" v="10" actId="207"/>
          <ac:spMkLst>
            <pc:docMk/>
            <pc:sldMk cId="2231197518" sldId="288"/>
            <ac:spMk id="21" creationId="{C7ABA00A-FF49-4803-A0D6-EAC4E2B936EF}"/>
          </ac:spMkLst>
        </pc:spChg>
      </pc:sldChg>
      <pc:sldChg chg="modSp mod">
        <pc:chgData name="Andrea de la Fuente Lobato" userId="7abebea6-a4de-42f8-9402-05703dc232be" providerId="ADAL" clId="{4260AB9A-19B3-46C7-8858-7D8063065372}" dt="2022-03-02T13:00:19.087" v="17" actId="207"/>
        <pc:sldMkLst>
          <pc:docMk/>
          <pc:sldMk cId="3243324893" sldId="289"/>
        </pc:sldMkLst>
        <pc:spChg chg="mod">
          <ac:chgData name="Andrea de la Fuente Lobato" userId="7abebea6-a4de-42f8-9402-05703dc232be" providerId="ADAL" clId="{4260AB9A-19B3-46C7-8858-7D8063065372}" dt="2022-03-02T12:53:38.437" v="0"/>
          <ac:spMkLst>
            <pc:docMk/>
            <pc:sldMk cId="3243324893" sldId="289"/>
            <ac:spMk id="2" creationId="{657D1EE8-DE0E-4106-891F-09ABB31E1B00}"/>
          </ac:spMkLst>
        </pc:spChg>
        <pc:graphicFrameChg chg="mod modGraphic">
          <ac:chgData name="Andrea de la Fuente Lobato" userId="7abebea6-a4de-42f8-9402-05703dc232be" providerId="ADAL" clId="{4260AB9A-19B3-46C7-8858-7D8063065372}" dt="2022-03-02T13:00:19.087" v="17" actId="207"/>
          <ac:graphicFrameMkLst>
            <pc:docMk/>
            <pc:sldMk cId="3243324893" sldId="289"/>
            <ac:graphicFrameMk id="5" creationId="{BD383257-1052-4B1A-9DD7-2A68D86C1BBE}"/>
          </ac:graphicFrameMkLst>
        </pc:graphicFrameChg>
      </pc:sldChg>
      <pc:sldChg chg="modSp">
        <pc:chgData name="Andrea de la Fuente Lobato" userId="7abebea6-a4de-42f8-9402-05703dc232be" providerId="ADAL" clId="{4260AB9A-19B3-46C7-8858-7D8063065372}" dt="2022-03-02T12:53:38.437" v="0"/>
        <pc:sldMkLst>
          <pc:docMk/>
          <pc:sldMk cId="3025937398" sldId="295"/>
        </pc:sldMkLst>
        <pc:spChg chg="mod">
          <ac:chgData name="Andrea de la Fuente Lobato" userId="7abebea6-a4de-42f8-9402-05703dc232be" providerId="ADAL" clId="{4260AB9A-19B3-46C7-8858-7D8063065372}" dt="2022-03-02T12:53:38.437" v="0"/>
          <ac:spMkLst>
            <pc:docMk/>
            <pc:sldMk cId="3025937398" sldId="295"/>
            <ac:spMk id="2" creationId="{6385A0F7-9BA6-4A3F-8627-E5D9AC5FC60E}"/>
          </ac:spMkLst>
        </pc:spChg>
        <pc:spChg chg="mod">
          <ac:chgData name="Andrea de la Fuente Lobato" userId="7abebea6-a4de-42f8-9402-05703dc232be" providerId="ADAL" clId="{4260AB9A-19B3-46C7-8858-7D8063065372}" dt="2022-03-02T12:53:38.437" v="0"/>
          <ac:spMkLst>
            <pc:docMk/>
            <pc:sldMk cId="3025937398" sldId="295"/>
            <ac:spMk id="3" creationId="{D692142E-F360-4975-BDB6-B64146CAF372}"/>
          </ac:spMkLst>
        </pc:spChg>
      </pc:sldChg>
      <pc:sldChg chg="modSp">
        <pc:chgData name="Andrea de la Fuente Lobato" userId="7abebea6-a4de-42f8-9402-05703dc232be" providerId="ADAL" clId="{4260AB9A-19B3-46C7-8858-7D8063065372}" dt="2022-03-02T12:53:38.437" v="0"/>
        <pc:sldMkLst>
          <pc:docMk/>
          <pc:sldMk cId="585081604" sldId="296"/>
        </pc:sldMkLst>
        <pc:spChg chg="mod">
          <ac:chgData name="Andrea de la Fuente Lobato" userId="7abebea6-a4de-42f8-9402-05703dc232be" providerId="ADAL" clId="{4260AB9A-19B3-46C7-8858-7D8063065372}" dt="2022-03-02T12:53:38.437" v="0"/>
          <ac:spMkLst>
            <pc:docMk/>
            <pc:sldMk cId="585081604" sldId="296"/>
            <ac:spMk id="2" creationId="{F1DD2633-EF09-4F0E-8111-B99CFA084838}"/>
          </ac:spMkLst>
        </pc:spChg>
        <pc:spChg chg="mod">
          <ac:chgData name="Andrea de la Fuente Lobato" userId="7abebea6-a4de-42f8-9402-05703dc232be" providerId="ADAL" clId="{4260AB9A-19B3-46C7-8858-7D8063065372}" dt="2022-03-02T12:53:38.437" v="0"/>
          <ac:spMkLst>
            <pc:docMk/>
            <pc:sldMk cId="585081604" sldId="296"/>
            <ac:spMk id="3" creationId="{A78A027A-19EE-4B29-AAEF-AE49A3378D3E}"/>
          </ac:spMkLst>
        </pc:spChg>
      </pc:sldChg>
      <pc:sldChg chg="modSp">
        <pc:chgData name="Andrea de la Fuente Lobato" userId="7abebea6-a4de-42f8-9402-05703dc232be" providerId="ADAL" clId="{4260AB9A-19B3-46C7-8858-7D8063065372}" dt="2022-03-02T12:53:38.437" v="0"/>
        <pc:sldMkLst>
          <pc:docMk/>
          <pc:sldMk cId="596919820" sldId="298"/>
        </pc:sldMkLst>
        <pc:spChg chg="mod">
          <ac:chgData name="Andrea de la Fuente Lobato" userId="7abebea6-a4de-42f8-9402-05703dc232be" providerId="ADAL" clId="{4260AB9A-19B3-46C7-8858-7D8063065372}" dt="2022-03-02T12:53:38.437" v="0"/>
          <ac:spMkLst>
            <pc:docMk/>
            <pc:sldMk cId="596919820" sldId="298"/>
            <ac:spMk id="3" creationId="{FC98CDFF-8533-4482-8331-7813BC2EA8F1}"/>
          </ac:spMkLst>
        </pc:spChg>
      </pc:sldChg>
      <pc:sldChg chg="modSp">
        <pc:chgData name="Andrea de la Fuente Lobato" userId="7abebea6-a4de-42f8-9402-05703dc232be" providerId="ADAL" clId="{4260AB9A-19B3-46C7-8858-7D8063065372}" dt="2022-03-02T12:53:38.437" v="0"/>
        <pc:sldMkLst>
          <pc:docMk/>
          <pc:sldMk cId="290977889" sldId="302"/>
        </pc:sldMkLst>
        <pc:spChg chg="mod">
          <ac:chgData name="Andrea de la Fuente Lobato" userId="7abebea6-a4de-42f8-9402-05703dc232be" providerId="ADAL" clId="{4260AB9A-19B3-46C7-8858-7D8063065372}" dt="2022-03-02T12:53:38.437" v="0"/>
          <ac:spMkLst>
            <pc:docMk/>
            <pc:sldMk cId="290977889" sldId="302"/>
            <ac:spMk id="4" creationId="{13328E99-EA63-4FFE-961D-78A96D7CFD56}"/>
          </ac:spMkLst>
        </pc:spChg>
      </pc:sldChg>
      <pc:sldChg chg="modSp">
        <pc:chgData name="Andrea de la Fuente Lobato" userId="7abebea6-a4de-42f8-9402-05703dc232be" providerId="ADAL" clId="{4260AB9A-19B3-46C7-8858-7D8063065372}" dt="2022-03-02T12:53:38.437" v="0"/>
        <pc:sldMkLst>
          <pc:docMk/>
          <pc:sldMk cId="349493966" sldId="305"/>
        </pc:sldMkLst>
        <pc:spChg chg="mod">
          <ac:chgData name="Andrea de la Fuente Lobato" userId="7abebea6-a4de-42f8-9402-05703dc232be" providerId="ADAL" clId="{4260AB9A-19B3-46C7-8858-7D8063065372}" dt="2022-03-02T12:53:38.437" v="0"/>
          <ac:spMkLst>
            <pc:docMk/>
            <pc:sldMk cId="349493966" sldId="305"/>
            <ac:spMk id="2" creationId="{DCEE7B3F-F1AD-49BF-BACC-796B36B79AF6}"/>
          </ac:spMkLst>
        </pc:spChg>
        <pc:spChg chg="mod">
          <ac:chgData name="Andrea de la Fuente Lobato" userId="7abebea6-a4de-42f8-9402-05703dc232be" providerId="ADAL" clId="{4260AB9A-19B3-46C7-8858-7D8063065372}" dt="2022-03-02T12:53:38.437" v="0"/>
          <ac:spMkLst>
            <pc:docMk/>
            <pc:sldMk cId="349493966" sldId="305"/>
            <ac:spMk id="3" creationId="{7AA9B052-39E6-4ED7-A510-613BECAAE630}"/>
          </ac:spMkLst>
        </pc:spChg>
        <pc:spChg chg="mod">
          <ac:chgData name="Andrea de la Fuente Lobato" userId="7abebea6-a4de-42f8-9402-05703dc232be" providerId="ADAL" clId="{4260AB9A-19B3-46C7-8858-7D8063065372}" dt="2022-03-02T12:53:38.437" v="0"/>
          <ac:spMkLst>
            <pc:docMk/>
            <pc:sldMk cId="349493966" sldId="305"/>
            <ac:spMk id="4" creationId="{22EE7DF5-C614-409A-A2C2-077B5C4EAAA8}"/>
          </ac:spMkLst>
        </pc:spChg>
      </pc:sldChg>
      <pc:sldChg chg="modSp">
        <pc:chgData name="Andrea de la Fuente Lobato" userId="7abebea6-a4de-42f8-9402-05703dc232be" providerId="ADAL" clId="{4260AB9A-19B3-46C7-8858-7D8063065372}" dt="2022-03-02T12:53:38.437" v="0"/>
        <pc:sldMkLst>
          <pc:docMk/>
          <pc:sldMk cId="3154377752" sldId="306"/>
        </pc:sldMkLst>
        <pc:spChg chg="mod">
          <ac:chgData name="Andrea de la Fuente Lobato" userId="7abebea6-a4de-42f8-9402-05703dc232be" providerId="ADAL" clId="{4260AB9A-19B3-46C7-8858-7D8063065372}" dt="2022-03-02T12:53:38.437" v="0"/>
          <ac:spMkLst>
            <pc:docMk/>
            <pc:sldMk cId="3154377752" sldId="306"/>
            <ac:spMk id="4" creationId="{5296D1C0-F16D-4252-B7E2-FF27CA123734}"/>
          </ac:spMkLst>
        </pc:spChg>
        <pc:spChg chg="mod">
          <ac:chgData name="Andrea de la Fuente Lobato" userId="7abebea6-a4de-42f8-9402-05703dc232be" providerId="ADAL" clId="{4260AB9A-19B3-46C7-8858-7D8063065372}" dt="2022-03-02T12:53:38.437" v="0"/>
          <ac:spMkLst>
            <pc:docMk/>
            <pc:sldMk cId="3154377752" sldId="306"/>
            <ac:spMk id="5" creationId="{8AE52C0F-5398-4DB9-BA38-9B6362519AD8}"/>
          </ac:spMkLst>
        </pc:spChg>
      </pc:sldChg>
      <pc:sldChg chg="modSp">
        <pc:chgData name="Andrea de la Fuente Lobato" userId="7abebea6-a4de-42f8-9402-05703dc232be" providerId="ADAL" clId="{4260AB9A-19B3-46C7-8858-7D8063065372}" dt="2022-03-02T12:53:38.437" v="0"/>
        <pc:sldMkLst>
          <pc:docMk/>
          <pc:sldMk cId="1764449348" sldId="307"/>
        </pc:sldMkLst>
        <pc:spChg chg="mod">
          <ac:chgData name="Andrea de la Fuente Lobato" userId="7abebea6-a4de-42f8-9402-05703dc232be" providerId="ADAL" clId="{4260AB9A-19B3-46C7-8858-7D8063065372}" dt="2022-03-02T12:53:38.437" v="0"/>
          <ac:spMkLst>
            <pc:docMk/>
            <pc:sldMk cId="1764449348" sldId="307"/>
            <ac:spMk id="3" creationId="{FC98CDFF-8533-4482-8331-7813BC2EA8F1}"/>
          </ac:spMkLst>
        </pc:spChg>
      </pc:sldChg>
      <pc:sldChg chg="modSp">
        <pc:chgData name="Andrea de la Fuente Lobato" userId="7abebea6-a4de-42f8-9402-05703dc232be" providerId="ADAL" clId="{4260AB9A-19B3-46C7-8858-7D8063065372}" dt="2022-03-02T12:53:38.437" v="0"/>
        <pc:sldMkLst>
          <pc:docMk/>
          <pc:sldMk cId="3067052649" sldId="308"/>
        </pc:sldMkLst>
        <pc:spChg chg="mod">
          <ac:chgData name="Andrea de la Fuente Lobato" userId="7abebea6-a4de-42f8-9402-05703dc232be" providerId="ADAL" clId="{4260AB9A-19B3-46C7-8858-7D8063065372}" dt="2022-03-02T12:53:38.437" v="0"/>
          <ac:spMkLst>
            <pc:docMk/>
            <pc:sldMk cId="3067052649" sldId="308"/>
            <ac:spMk id="4" creationId="{5296D1C0-F16D-4252-B7E2-FF27CA123734}"/>
          </ac:spMkLst>
        </pc:spChg>
        <pc:spChg chg="mod">
          <ac:chgData name="Andrea de la Fuente Lobato" userId="7abebea6-a4de-42f8-9402-05703dc232be" providerId="ADAL" clId="{4260AB9A-19B3-46C7-8858-7D8063065372}" dt="2022-03-02T12:53:38.437" v="0"/>
          <ac:spMkLst>
            <pc:docMk/>
            <pc:sldMk cId="3067052649" sldId="308"/>
            <ac:spMk id="5" creationId="{8AE52C0F-5398-4DB9-BA38-9B6362519AD8}"/>
          </ac:spMkLst>
        </pc:spChg>
      </pc:sldChg>
      <pc:sldMasterChg chg="modSldLayout">
        <pc:chgData name="Andrea de la Fuente Lobato" userId="7abebea6-a4de-42f8-9402-05703dc232be" providerId="ADAL" clId="{4260AB9A-19B3-46C7-8858-7D8063065372}" dt="2022-03-02T12:53:38.437" v="0"/>
        <pc:sldMasterMkLst>
          <pc:docMk/>
          <pc:sldMasterMk cId="111399707" sldId="2147483682"/>
        </pc:sldMasterMkLst>
        <pc:sldLayoutChg chg="addSp">
          <pc:chgData name="Andrea de la Fuente Lobato" userId="7abebea6-a4de-42f8-9402-05703dc232be" providerId="ADAL" clId="{4260AB9A-19B3-46C7-8858-7D8063065372}" dt="2022-03-02T12:53:38.437" v="0"/>
          <pc:sldLayoutMkLst>
            <pc:docMk/>
            <pc:sldMasterMk cId="111399707" sldId="2147483682"/>
            <pc:sldLayoutMk cId="3402824463" sldId="2147483683"/>
          </pc:sldLayoutMkLst>
          <pc:picChg chg="add">
            <ac:chgData name="Andrea de la Fuente Lobato" userId="7abebea6-a4de-42f8-9402-05703dc232be" providerId="ADAL" clId="{4260AB9A-19B3-46C7-8858-7D8063065372}" dt="2022-03-02T12:53:38.437" v="0"/>
            <ac:picMkLst>
              <pc:docMk/>
              <pc:sldMasterMk cId="111399707" sldId="2147483682"/>
              <pc:sldLayoutMk cId="3402824463" sldId="2147483683"/>
              <ac:picMk id="14" creationId="{A1DC629C-36B4-41A0-A757-0DE2334A2119}"/>
            </ac:picMkLst>
          </pc:picChg>
          <pc:picChg chg="add">
            <ac:chgData name="Andrea de la Fuente Lobato" userId="7abebea6-a4de-42f8-9402-05703dc232be" providerId="ADAL" clId="{4260AB9A-19B3-46C7-8858-7D8063065372}" dt="2022-03-02T12:53:38.437" v="0"/>
            <ac:picMkLst>
              <pc:docMk/>
              <pc:sldMasterMk cId="111399707" sldId="2147483682"/>
              <pc:sldLayoutMk cId="3402824463" sldId="2147483683"/>
              <ac:picMk id="16" creationId="{BD69E47C-FF13-4133-877B-31866FAF3B16}"/>
            </ac:picMkLst>
          </pc:picChg>
          <pc:picChg chg="add">
            <ac:chgData name="Andrea de la Fuente Lobato" userId="7abebea6-a4de-42f8-9402-05703dc232be" providerId="ADAL" clId="{4260AB9A-19B3-46C7-8858-7D8063065372}" dt="2022-03-02T12:53:38.437" v="0"/>
            <ac:picMkLst>
              <pc:docMk/>
              <pc:sldMasterMk cId="111399707" sldId="2147483682"/>
              <pc:sldLayoutMk cId="3402824463" sldId="2147483683"/>
              <ac:picMk id="17" creationId="{67EB0DA6-9C08-498C-912F-8600EEF96751}"/>
            </ac:picMkLst>
          </pc:picChg>
        </pc:sldLayoutChg>
        <pc:sldLayoutChg chg="addSp">
          <pc:chgData name="Andrea de la Fuente Lobato" userId="7abebea6-a4de-42f8-9402-05703dc232be" providerId="ADAL" clId="{4260AB9A-19B3-46C7-8858-7D8063065372}" dt="2022-03-02T12:53:38.437" v="0"/>
          <pc:sldLayoutMkLst>
            <pc:docMk/>
            <pc:sldMasterMk cId="111399707" sldId="2147483682"/>
            <pc:sldLayoutMk cId="1661373445" sldId="2147483684"/>
          </pc:sldLayoutMkLst>
          <pc:spChg chg="add">
            <ac:chgData name="Andrea de la Fuente Lobato" userId="7abebea6-a4de-42f8-9402-05703dc232be" providerId="ADAL" clId="{4260AB9A-19B3-46C7-8858-7D8063065372}" dt="2022-03-02T12:53:38.437" v="0"/>
            <ac:spMkLst>
              <pc:docMk/>
              <pc:sldMasterMk cId="111399707" sldId="2147483682"/>
              <pc:sldLayoutMk cId="1661373445" sldId="2147483684"/>
              <ac:spMk id="15" creationId="{DC1F0E4E-6346-4B36-A72E-6526E2CD7920}"/>
            </ac:spMkLst>
          </pc:spChg>
          <pc:spChg chg="add">
            <ac:chgData name="Andrea de la Fuente Lobato" userId="7abebea6-a4de-42f8-9402-05703dc232be" providerId="ADAL" clId="{4260AB9A-19B3-46C7-8858-7D8063065372}" dt="2022-03-02T12:53:38.437" v="0"/>
            <ac:spMkLst>
              <pc:docMk/>
              <pc:sldMasterMk cId="111399707" sldId="2147483682"/>
              <pc:sldLayoutMk cId="1661373445" sldId="2147483684"/>
              <ac:spMk id="18" creationId="{C016B959-E927-4111-A05E-23DB41DE84D2}"/>
            </ac:spMkLst>
          </pc:spChg>
          <pc:picChg chg="add">
            <ac:chgData name="Andrea de la Fuente Lobato" userId="7abebea6-a4de-42f8-9402-05703dc232be" providerId="ADAL" clId="{4260AB9A-19B3-46C7-8858-7D8063065372}" dt="2022-03-02T12:53:38.437" v="0"/>
            <ac:picMkLst>
              <pc:docMk/>
              <pc:sldMasterMk cId="111399707" sldId="2147483682"/>
              <pc:sldLayoutMk cId="1661373445" sldId="2147483684"/>
              <ac:picMk id="16" creationId="{94EA135B-A8E9-4807-8BE3-301135A9105C}"/>
            </ac:picMkLst>
          </pc:picChg>
          <pc:picChg chg="add">
            <ac:chgData name="Andrea de la Fuente Lobato" userId="7abebea6-a4de-42f8-9402-05703dc232be" providerId="ADAL" clId="{4260AB9A-19B3-46C7-8858-7D8063065372}" dt="2022-03-02T12:53:38.437" v="0"/>
            <ac:picMkLst>
              <pc:docMk/>
              <pc:sldMasterMk cId="111399707" sldId="2147483682"/>
              <pc:sldLayoutMk cId="1661373445" sldId="2147483684"/>
              <ac:picMk id="20" creationId="{EB4BA40A-42E4-4390-B8A5-B2B8E5B5B189}"/>
            </ac:picMkLst>
          </pc:picChg>
          <pc:picChg chg="add">
            <ac:chgData name="Andrea de la Fuente Lobato" userId="7abebea6-a4de-42f8-9402-05703dc232be" providerId="ADAL" clId="{4260AB9A-19B3-46C7-8858-7D8063065372}" dt="2022-03-02T12:53:38.437" v="0"/>
            <ac:picMkLst>
              <pc:docMk/>
              <pc:sldMasterMk cId="111399707" sldId="2147483682"/>
              <pc:sldLayoutMk cId="1661373445" sldId="2147483684"/>
              <ac:picMk id="21" creationId="{8648DFBA-468B-4252-A716-F115DE014C3A}"/>
            </ac:picMkLst>
          </pc:picChg>
        </pc:sldLayoutChg>
        <pc:sldLayoutChg chg="addSp">
          <pc:chgData name="Andrea de la Fuente Lobato" userId="7abebea6-a4de-42f8-9402-05703dc232be" providerId="ADAL" clId="{4260AB9A-19B3-46C7-8858-7D8063065372}" dt="2022-03-02T12:53:38.437" v="0"/>
          <pc:sldLayoutMkLst>
            <pc:docMk/>
            <pc:sldMasterMk cId="111399707" sldId="2147483682"/>
            <pc:sldLayoutMk cId="305223717" sldId="2147483685"/>
          </pc:sldLayoutMkLst>
          <pc:spChg chg="add">
            <ac:chgData name="Andrea de la Fuente Lobato" userId="7abebea6-a4de-42f8-9402-05703dc232be" providerId="ADAL" clId="{4260AB9A-19B3-46C7-8858-7D8063065372}" dt="2022-03-02T12:53:38.437" v="0"/>
            <ac:spMkLst>
              <pc:docMk/>
              <pc:sldMasterMk cId="111399707" sldId="2147483682"/>
              <pc:sldLayoutMk cId="305223717" sldId="2147483685"/>
              <ac:spMk id="16" creationId="{49EC8C62-8E0E-4764-A249-F71BF9A12E6D}"/>
            </ac:spMkLst>
          </pc:spChg>
          <pc:spChg chg="add">
            <ac:chgData name="Andrea de la Fuente Lobato" userId="7abebea6-a4de-42f8-9402-05703dc232be" providerId="ADAL" clId="{4260AB9A-19B3-46C7-8858-7D8063065372}" dt="2022-03-02T12:53:38.437" v="0"/>
            <ac:spMkLst>
              <pc:docMk/>
              <pc:sldMasterMk cId="111399707" sldId="2147483682"/>
              <pc:sldLayoutMk cId="305223717" sldId="2147483685"/>
              <ac:spMk id="21" creationId="{0C8BF569-B5FF-43DD-969D-0AB09C655DCA}"/>
            </ac:spMkLst>
          </pc:spChg>
          <pc:picChg chg="add">
            <ac:chgData name="Andrea de la Fuente Lobato" userId="7abebea6-a4de-42f8-9402-05703dc232be" providerId="ADAL" clId="{4260AB9A-19B3-46C7-8858-7D8063065372}" dt="2022-03-02T12:53:38.437" v="0"/>
            <ac:picMkLst>
              <pc:docMk/>
              <pc:sldMasterMk cId="111399707" sldId="2147483682"/>
              <pc:sldLayoutMk cId="305223717" sldId="2147483685"/>
              <ac:picMk id="19" creationId="{C2A18AEA-6431-4DA9-8FC8-B6FE55AFE1F5}"/>
            </ac:picMkLst>
          </pc:picChg>
          <pc:picChg chg="add">
            <ac:chgData name="Andrea de la Fuente Lobato" userId="7abebea6-a4de-42f8-9402-05703dc232be" providerId="ADAL" clId="{4260AB9A-19B3-46C7-8858-7D8063065372}" dt="2022-03-02T12:53:38.437" v="0"/>
            <ac:picMkLst>
              <pc:docMk/>
              <pc:sldMasterMk cId="111399707" sldId="2147483682"/>
              <pc:sldLayoutMk cId="305223717" sldId="2147483685"/>
              <ac:picMk id="22" creationId="{AED8FFA6-9E9D-4FA2-A16A-FDAFFA70B56D}"/>
            </ac:picMkLst>
          </pc:picChg>
          <pc:picChg chg="add">
            <ac:chgData name="Andrea de la Fuente Lobato" userId="7abebea6-a4de-42f8-9402-05703dc232be" providerId="ADAL" clId="{4260AB9A-19B3-46C7-8858-7D8063065372}" dt="2022-03-02T12:53:38.437" v="0"/>
            <ac:picMkLst>
              <pc:docMk/>
              <pc:sldMasterMk cId="111399707" sldId="2147483682"/>
              <pc:sldLayoutMk cId="305223717" sldId="2147483685"/>
              <ac:picMk id="23" creationId="{ACA7E23D-DF4D-4F53-9CFC-4811A9B8FD3C}"/>
            </ac:picMkLst>
          </pc:picChg>
        </pc:sldLayoutChg>
        <pc:sldLayoutChg chg="addSp">
          <pc:chgData name="Andrea de la Fuente Lobato" userId="7abebea6-a4de-42f8-9402-05703dc232be" providerId="ADAL" clId="{4260AB9A-19B3-46C7-8858-7D8063065372}" dt="2022-03-02T12:53:38.437" v="0"/>
          <pc:sldLayoutMkLst>
            <pc:docMk/>
            <pc:sldMasterMk cId="111399707" sldId="2147483682"/>
            <pc:sldLayoutMk cId="3836172694" sldId="2147483686"/>
          </pc:sldLayoutMkLst>
          <pc:spChg chg="add">
            <ac:chgData name="Andrea de la Fuente Lobato" userId="7abebea6-a4de-42f8-9402-05703dc232be" providerId="ADAL" clId="{4260AB9A-19B3-46C7-8858-7D8063065372}" dt="2022-03-02T12:53:38.437" v="0"/>
            <ac:spMkLst>
              <pc:docMk/>
              <pc:sldMasterMk cId="111399707" sldId="2147483682"/>
              <pc:sldLayoutMk cId="3836172694" sldId="2147483686"/>
              <ac:spMk id="15" creationId="{A1B28B8B-356E-4FF8-AF42-AD6EC83A728E}"/>
            </ac:spMkLst>
          </pc:spChg>
          <pc:picChg chg="add">
            <ac:chgData name="Andrea de la Fuente Lobato" userId="7abebea6-a4de-42f8-9402-05703dc232be" providerId="ADAL" clId="{4260AB9A-19B3-46C7-8858-7D8063065372}" dt="2022-03-02T12:53:38.437" v="0"/>
            <ac:picMkLst>
              <pc:docMk/>
              <pc:sldMasterMk cId="111399707" sldId="2147483682"/>
              <pc:sldLayoutMk cId="3836172694" sldId="2147483686"/>
              <ac:picMk id="13" creationId="{69865938-78CB-49F5-B399-1C0997A4A5F6}"/>
            </ac:picMkLst>
          </pc:picChg>
          <pc:picChg chg="add">
            <ac:chgData name="Andrea de la Fuente Lobato" userId="7abebea6-a4de-42f8-9402-05703dc232be" providerId="ADAL" clId="{4260AB9A-19B3-46C7-8858-7D8063065372}" dt="2022-03-02T12:53:38.437" v="0"/>
            <ac:picMkLst>
              <pc:docMk/>
              <pc:sldMasterMk cId="111399707" sldId="2147483682"/>
              <pc:sldLayoutMk cId="3836172694" sldId="2147483686"/>
              <ac:picMk id="16" creationId="{D14C2D9D-9709-429D-B27E-2FBA2929B513}"/>
            </ac:picMkLst>
          </pc:picChg>
          <pc:picChg chg="add">
            <ac:chgData name="Andrea de la Fuente Lobato" userId="7abebea6-a4de-42f8-9402-05703dc232be" providerId="ADAL" clId="{4260AB9A-19B3-46C7-8858-7D8063065372}" dt="2022-03-02T12:53:38.437" v="0"/>
            <ac:picMkLst>
              <pc:docMk/>
              <pc:sldMasterMk cId="111399707" sldId="2147483682"/>
              <pc:sldLayoutMk cId="3836172694" sldId="2147483686"/>
              <ac:picMk id="22" creationId="{4C0B0F5F-86F4-42CB-A4FC-020D3ADA18CA}"/>
            </ac:picMkLst>
          </pc:picChg>
        </pc:sldLayoutChg>
        <pc:sldLayoutChg chg="addSp">
          <pc:chgData name="Andrea de la Fuente Lobato" userId="7abebea6-a4de-42f8-9402-05703dc232be" providerId="ADAL" clId="{4260AB9A-19B3-46C7-8858-7D8063065372}" dt="2022-03-02T12:53:38.437" v="0"/>
          <pc:sldLayoutMkLst>
            <pc:docMk/>
            <pc:sldMasterMk cId="111399707" sldId="2147483682"/>
            <pc:sldLayoutMk cId="295611031" sldId="2147483687"/>
          </pc:sldLayoutMkLst>
          <pc:picChg chg="add">
            <ac:chgData name="Andrea de la Fuente Lobato" userId="7abebea6-a4de-42f8-9402-05703dc232be" providerId="ADAL" clId="{4260AB9A-19B3-46C7-8858-7D8063065372}" dt="2022-03-02T12:53:38.437" v="0"/>
            <ac:picMkLst>
              <pc:docMk/>
              <pc:sldMasterMk cId="111399707" sldId="2147483682"/>
              <pc:sldLayoutMk cId="295611031" sldId="2147483687"/>
              <ac:picMk id="14" creationId="{BB5250F4-A218-41CB-BD21-6AB5EB8D16E8}"/>
            </ac:picMkLst>
          </pc:picChg>
          <pc:picChg chg="add">
            <ac:chgData name="Andrea de la Fuente Lobato" userId="7abebea6-a4de-42f8-9402-05703dc232be" providerId="ADAL" clId="{4260AB9A-19B3-46C7-8858-7D8063065372}" dt="2022-03-02T12:53:38.437" v="0"/>
            <ac:picMkLst>
              <pc:docMk/>
              <pc:sldMasterMk cId="111399707" sldId="2147483682"/>
              <pc:sldLayoutMk cId="295611031" sldId="2147483687"/>
              <ac:picMk id="17" creationId="{0B228700-F224-4DD7-936F-14F9956CCE68}"/>
            </ac:picMkLst>
          </pc:picChg>
          <pc:picChg chg="add">
            <ac:chgData name="Andrea de la Fuente Lobato" userId="7abebea6-a4de-42f8-9402-05703dc232be" providerId="ADAL" clId="{4260AB9A-19B3-46C7-8858-7D8063065372}" dt="2022-03-02T12:53:38.437" v="0"/>
            <ac:picMkLst>
              <pc:docMk/>
              <pc:sldMasterMk cId="111399707" sldId="2147483682"/>
              <pc:sldLayoutMk cId="295611031" sldId="2147483687"/>
              <ac:picMk id="18" creationId="{11E47F0F-5394-45F7-A994-3271B4EE2331}"/>
            </ac:picMkLst>
          </pc:picChg>
        </pc:sldLayoutChg>
        <pc:sldLayoutChg chg="addSp">
          <pc:chgData name="Andrea de la Fuente Lobato" userId="7abebea6-a4de-42f8-9402-05703dc232be" providerId="ADAL" clId="{4260AB9A-19B3-46C7-8858-7D8063065372}" dt="2022-03-02T12:53:38.437" v="0"/>
          <pc:sldLayoutMkLst>
            <pc:docMk/>
            <pc:sldMasterMk cId="111399707" sldId="2147483682"/>
            <pc:sldLayoutMk cId="3881969787" sldId="2147483688"/>
          </pc:sldLayoutMkLst>
          <pc:spChg chg="add">
            <ac:chgData name="Andrea de la Fuente Lobato" userId="7abebea6-a4de-42f8-9402-05703dc232be" providerId="ADAL" clId="{4260AB9A-19B3-46C7-8858-7D8063065372}" dt="2022-03-02T12:53:38.437" v="0"/>
            <ac:spMkLst>
              <pc:docMk/>
              <pc:sldMasterMk cId="111399707" sldId="2147483682"/>
              <pc:sldLayoutMk cId="3881969787" sldId="2147483688"/>
              <ac:spMk id="14" creationId="{54642600-A373-45BB-BAB8-1BA77A072115}"/>
            </ac:spMkLst>
          </pc:spChg>
          <pc:picChg chg="add">
            <ac:chgData name="Andrea de la Fuente Lobato" userId="7abebea6-a4de-42f8-9402-05703dc232be" providerId="ADAL" clId="{4260AB9A-19B3-46C7-8858-7D8063065372}" dt="2022-03-02T12:53:38.437" v="0"/>
            <ac:picMkLst>
              <pc:docMk/>
              <pc:sldMasterMk cId="111399707" sldId="2147483682"/>
              <pc:sldLayoutMk cId="3881969787" sldId="2147483688"/>
              <ac:picMk id="18" creationId="{7EB51EA8-1156-435A-A2E7-4F59E865AC9C}"/>
            </ac:picMkLst>
          </pc:picChg>
          <pc:picChg chg="add">
            <ac:chgData name="Andrea de la Fuente Lobato" userId="7abebea6-a4de-42f8-9402-05703dc232be" providerId="ADAL" clId="{4260AB9A-19B3-46C7-8858-7D8063065372}" dt="2022-03-02T12:53:38.437" v="0"/>
            <ac:picMkLst>
              <pc:docMk/>
              <pc:sldMasterMk cId="111399707" sldId="2147483682"/>
              <pc:sldLayoutMk cId="3881969787" sldId="2147483688"/>
              <ac:picMk id="19" creationId="{B9BC5805-621D-4DA8-A162-17EAC1C7926B}"/>
            </ac:picMkLst>
          </pc:picChg>
          <pc:picChg chg="add">
            <ac:chgData name="Andrea de la Fuente Lobato" userId="7abebea6-a4de-42f8-9402-05703dc232be" providerId="ADAL" clId="{4260AB9A-19B3-46C7-8858-7D8063065372}" dt="2022-03-02T12:53:38.437" v="0"/>
            <ac:picMkLst>
              <pc:docMk/>
              <pc:sldMasterMk cId="111399707" sldId="2147483682"/>
              <pc:sldLayoutMk cId="3881969787" sldId="2147483688"/>
              <ac:picMk id="20" creationId="{102B332E-52BA-4557-8664-80AC552FE5AE}"/>
            </ac:picMkLst>
          </pc:picChg>
        </pc:sldLayoutChg>
      </pc:sldMasterChg>
    </pc:docChg>
  </pc:docChgLst>
  <pc:docChgLst>
    <pc:chgData name="Rocio Gómez" userId="79d28730-0924-4ba4-ac58-1f089f117a4e" providerId="ADAL" clId="{DE15F638-66D3-4E02-A276-3E0FB13969A6}"/>
    <pc:docChg chg="undo custSel addSld delSld modSld sldOrd">
      <pc:chgData name="Rocio Gómez" userId="79d28730-0924-4ba4-ac58-1f089f117a4e" providerId="ADAL" clId="{DE15F638-66D3-4E02-A276-3E0FB13969A6}" dt="2022-03-10T12:14:03.478" v="2166" actId="113"/>
      <pc:docMkLst>
        <pc:docMk/>
      </pc:docMkLst>
      <pc:sldChg chg="modSp mod">
        <pc:chgData name="Rocio Gómez" userId="79d28730-0924-4ba4-ac58-1f089f117a4e" providerId="ADAL" clId="{DE15F638-66D3-4E02-A276-3E0FB13969A6}" dt="2022-03-09T10:52:24.548" v="2112" actId="20577"/>
        <pc:sldMkLst>
          <pc:docMk/>
          <pc:sldMk cId="3689878870" sldId="256"/>
        </pc:sldMkLst>
        <pc:graphicFrameChg chg="mod modGraphic">
          <ac:chgData name="Rocio Gómez" userId="79d28730-0924-4ba4-ac58-1f089f117a4e" providerId="ADAL" clId="{DE15F638-66D3-4E02-A276-3E0FB13969A6}" dt="2022-03-09T10:52:24.548" v="2112" actId="20577"/>
          <ac:graphicFrameMkLst>
            <pc:docMk/>
            <pc:sldMk cId="3689878870" sldId="256"/>
            <ac:graphicFrameMk id="6" creationId="{7CD7F376-0EDC-4458-B188-7FDD29D2C808}"/>
          </ac:graphicFrameMkLst>
        </pc:graphicFrameChg>
      </pc:sldChg>
      <pc:sldChg chg="modSp mod">
        <pc:chgData name="Rocio Gómez" userId="79d28730-0924-4ba4-ac58-1f089f117a4e" providerId="ADAL" clId="{DE15F638-66D3-4E02-A276-3E0FB13969A6}" dt="2022-03-04T09:39:49.250" v="1337" actId="20577"/>
        <pc:sldMkLst>
          <pc:docMk/>
          <pc:sldMk cId="528218002" sldId="259"/>
        </pc:sldMkLst>
        <pc:spChg chg="mod">
          <ac:chgData name="Rocio Gómez" userId="79d28730-0924-4ba4-ac58-1f089f117a4e" providerId="ADAL" clId="{DE15F638-66D3-4E02-A276-3E0FB13969A6}" dt="2022-03-02T14:26:38.843" v="88" actId="207"/>
          <ac:spMkLst>
            <pc:docMk/>
            <pc:sldMk cId="528218002" sldId="259"/>
            <ac:spMk id="16" creationId="{1081D24A-4B5B-42AF-9CCA-166356AA8981}"/>
          </ac:spMkLst>
        </pc:spChg>
        <pc:spChg chg="mod">
          <ac:chgData name="Rocio Gómez" userId="79d28730-0924-4ba4-ac58-1f089f117a4e" providerId="ADAL" clId="{DE15F638-66D3-4E02-A276-3E0FB13969A6}" dt="2022-03-04T09:39:49.250" v="1337" actId="20577"/>
          <ac:spMkLst>
            <pc:docMk/>
            <pc:sldMk cId="528218002" sldId="259"/>
            <ac:spMk id="17" creationId="{E90D553F-D378-4EA4-84A7-BE8CA5C9762C}"/>
          </ac:spMkLst>
        </pc:spChg>
        <pc:spChg chg="mod">
          <ac:chgData name="Rocio Gómez" userId="79d28730-0924-4ba4-ac58-1f089f117a4e" providerId="ADAL" clId="{DE15F638-66D3-4E02-A276-3E0FB13969A6}" dt="2022-03-02T14:26:34.240" v="84" actId="208"/>
          <ac:spMkLst>
            <pc:docMk/>
            <pc:sldMk cId="528218002" sldId="259"/>
            <ac:spMk id="18" creationId="{D903B144-8E18-46ED-A6EE-137EB5EFDE5F}"/>
          </ac:spMkLst>
        </pc:spChg>
        <pc:graphicFrameChg chg="mod modGraphic">
          <ac:chgData name="Rocio Gómez" userId="79d28730-0924-4ba4-ac58-1f089f117a4e" providerId="ADAL" clId="{DE15F638-66D3-4E02-A276-3E0FB13969A6}" dt="2022-03-02T14:26:28.553" v="82" actId="207"/>
          <ac:graphicFrameMkLst>
            <pc:docMk/>
            <pc:sldMk cId="528218002" sldId="259"/>
            <ac:graphicFrameMk id="14" creationId="{004BBD3C-CFF9-4A62-ACB8-F15EDBA6169D}"/>
          </ac:graphicFrameMkLst>
        </pc:graphicFrameChg>
        <pc:picChg chg="mod">
          <ac:chgData name="Rocio Gómez" userId="79d28730-0924-4ba4-ac58-1f089f117a4e" providerId="ADAL" clId="{DE15F638-66D3-4E02-A276-3E0FB13969A6}" dt="2022-03-02T14:26:41.490" v="89" actId="207"/>
          <ac:picMkLst>
            <pc:docMk/>
            <pc:sldMk cId="528218002" sldId="259"/>
            <ac:picMk id="19" creationId="{3B0625A0-6E7C-4B10-89C8-9DE9055359C8}"/>
          </ac:picMkLst>
        </pc:picChg>
        <pc:picChg chg="mod">
          <ac:chgData name="Rocio Gómez" userId="79d28730-0924-4ba4-ac58-1f089f117a4e" providerId="ADAL" clId="{DE15F638-66D3-4E02-A276-3E0FB13969A6}" dt="2022-03-02T14:26:44.343" v="91" actId="207"/>
          <ac:picMkLst>
            <pc:docMk/>
            <pc:sldMk cId="528218002" sldId="259"/>
            <ac:picMk id="20" creationId="{65A5B3C7-B103-4147-AA5A-900247334AED}"/>
          </ac:picMkLst>
        </pc:picChg>
        <pc:picChg chg="mod">
          <ac:chgData name="Rocio Gómez" userId="79d28730-0924-4ba4-ac58-1f089f117a4e" providerId="ADAL" clId="{DE15F638-66D3-4E02-A276-3E0FB13969A6}" dt="2022-03-02T14:26:47.411" v="93" actId="207"/>
          <ac:picMkLst>
            <pc:docMk/>
            <pc:sldMk cId="528218002" sldId="259"/>
            <ac:picMk id="21" creationId="{0149ACE4-BDC5-424A-8EA5-8242D0C5370B}"/>
          </ac:picMkLst>
        </pc:picChg>
      </pc:sldChg>
      <pc:sldChg chg="modSp mod">
        <pc:chgData name="Rocio Gómez" userId="79d28730-0924-4ba4-ac58-1f089f117a4e" providerId="ADAL" clId="{DE15F638-66D3-4E02-A276-3E0FB13969A6}" dt="2022-03-03T16:11:54.631" v="1117" actId="207"/>
        <pc:sldMkLst>
          <pc:docMk/>
          <pc:sldMk cId="2923530394" sldId="268"/>
        </pc:sldMkLst>
        <pc:spChg chg="mod">
          <ac:chgData name="Rocio Gómez" userId="79d28730-0924-4ba4-ac58-1f089f117a4e" providerId="ADAL" clId="{DE15F638-66D3-4E02-A276-3E0FB13969A6}" dt="2022-03-03T07:47:49.773" v="306" actId="108"/>
          <ac:spMkLst>
            <pc:docMk/>
            <pc:sldMk cId="2923530394" sldId="268"/>
            <ac:spMk id="4" creationId="{5DC6BCDB-C570-4A20-B94B-932D522C5723}"/>
          </ac:spMkLst>
        </pc:spChg>
        <pc:spChg chg="mod">
          <ac:chgData name="Rocio Gómez" userId="79d28730-0924-4ba4-ac58-1f089f117a4e" providerId="ADAL" clId="{DE15F638-66D3-4E02-A276-3E0FB13969A6}" dt="2022-03-03T07:42:43.272" v="290" actId="108"/>
          <ac:spMkLst>
            <pc:docMk/>
            <pc:sldMk cId="2923530394" sldId="268"/>
            <ac:spMk id="5" creationId="{AF9BC36A-A1BE-474F-BADE-6392093DAADF}"/>
          </ac:spMkLst>
        </pc:spChg>
        <pc:spChg chg="mod">
          <ac:chgData name="Rocio Gómez" userId="79d28730-0924-4ba4-ac58-1f089f117a4e" providerId="ADAL" clId="{DE15F638-66D3-4E02-A276-3E0FB13969A6}" dt="2022-03-03T07:40:54.207" v="281" actId="108"/>
          <ac:spMkLst>
            <pc:docMk/>
            <pc:sldMk cId="2923530394" sldId="268"/>
            <ac:spMk id="6" creationId="{B353A715-080D-4F70-94D3-84DEA7CE27FA}"/>
          </ac:spMkLst>
        </pc:spChg>
        <pc:spChg chg="mod">
          <ac:chgData name="Rocio Gómez" userId="79d28730-0924-4ba4-ac58-1f089f117a4e" providerId="ADAL" clId="{DE15F638-66D3-4E02-A276-3E0FB13969A6}" dt="2022-03-03T16:11:43.887" v="1109" actId="208"/>
          <ac:spMkLst>
            <pc:docMk/>
            <pc:sldMk cId="2923530394" sldId="268"/>
            <ac:spMk id="7" creationId="{84B3C748-F446-4E34-95F7-4D4873200935}"/>
          </ac:spMkLst>
        </pc:spChg>
        <pc:spChg chg="mod">
          <ac:chgData name="Rocio Gómez" userId="79d28730-0924-4ba4-ac58-1f089f117a4e" providerId="ADAL" clId="{DE15F638-66D3-4E02-A276-3E0FB13969A6}" dt="2022-03-03T16:11:47.629" v="1111" actId="208"/>
          <ac:spMkLst>
            <pc:docMk/>
            <pc:sldMk cId="2923530394" sldId="268"/>
            <ac:spMk id="8" creationId="{4BA30D5D-A633-4BEC-A1CE-C03CD663E0FF}"/>
          </ac:spMkLst>
        </pc:spChg>
        <pc:spChg chg="mod">
          <ac:chgData name="Rocio Gómez" userId="79d28730-0924-4ba4-ac58-1f089f117a4e" providerId="ADAL" clId="{DE15F638-66D3-4E02-A276-3E0FB13969A6}" dt="2022-03-03T07:52:05.214" v="316" actId="207"/>
          <ac:spMkLst>
            <pc:docMk/>
            <pc:sldMk cId="2923530394" sldId="268"/>
            <ac:spMk id="12" creationId="{891658E3-D544-40C2-885A-4C9A8EA8F1F2}"/>
          </ac:spMkLst>
        </pc:spChg>
        <pc:spChg chg="mod">
          <ac:chgData name="Rocio Gómez" userId="79d28730-0924-4ba4-ac58-1f089f117a4e" providerId="ADAL" clId="{DE15F638-66D3-4E02-A276-3E0FB13969A6}" dt="2022-03-03T07:51:23.383" v="312" actId="207"/>
          <ac:spMkLst>
            <pc:docMk/>
            <pc:sldMk cId="2923530394" sldId="268"/>
            <ac:spMk id="13" creationId="{8F126C26-9B38-4F89-9F22-68100F1C9718}"/>
          </ac:spMkLst>
        </pc:spChg>
        <pc:spChg chg="mod">
          <ac:chgData name="Rocio Gómez" userId="79d28730-0924-4ba4-ac58-1f089f117a4e" providerId="ADAL" clId="{DE15F638-66D3-4E02-A276-3E0FB13969A6}" dt="2022-03-03T07:48:04.408" v="308" actId="207"/>
          <ac:spMkLst>
            <pc:docMk/>
            <pc:sldMk cId="2923530394" sldId="268"/>
            <ac:spMk id="14" creationId="{9616198E-9434-48F1-9A0C-83694FFCCB19}"/>
          </ac:spMkLst>
        </pc:spChg>
        <pc:spChg chg="mod">
          <ac:chgData name="Rocio Gómez" userId="79d28730-0924-4ba4-ac58-1f089f117a4e" providerId="ADAL" clId="{DE15F638-66D3-4E02-A276-3E0FB13969A6}" dt="2022-03-03T07:46:37.222" v="301" actId="207"/>
          <ac:spMkLst>
            <pc:docMk/>
            <pc:sldMk cId="2923530394" sldId="268"/>
            <ac:spMk id="15" creationId="{7B04CB1D-BAB3-4F5A-B470-F3CE46ED8790}"/>
          </ac:spMkLst>
        </pc:spChg>
        <pc:spChg chg="mod">
          <ac:chgData name="Rocio Gómez" userId="79d28730-0924-4ba4-ac58-1f089f117a4e" providerId="ADAL" clId="{DE15F638-66D3-4E02-A276-3E0FB13969A6}" dt="2022-03-03T07:46:02.526" v="297" actId="207"/>
          <ac:spMkLst>
            <pc:docMk/>
            <pc:sldMk cId="2923530394" sldId="268"/>
            <ac:spMk id="16" creationId="{DC80026E-C793-470C-AE3A-344B6530C9EF}"/>
          </ac:spMkLst>
        </pc:spChg>
        <pc:spChg chg="mod">
          <ac:chgData name="Rocio Gómez" userId="79d28730-0924-4ba4-ac58-1f089f117a4e" providerId="ADAL" clId="{DE15F638-66D3-4E02-A276-3E0FB13969A6}" dt="2022-03-03T07:44:32.838" v="293" actId="108"/>
          <ac:spMkLst>
            <pc:docMk/>
            <pc:sldMk cId="2923530394" sldId="268"/>
            <ac:spMk id="17" creationId="{ED06887D-6121-46BF-B234-4C3634A7DC85}"/>
          </ac:spMkLst>
        </pc:spChg>
        <pc:spChg chg="mod">
          <ac:chgData name="Rocio Gómez" userId="79d28730-0924-4ba4-ac58-1f089f117a4e" providerId="ADAL" clId="{DE15F638-66D3-4E02-A276-3E0FB13969A6}" dt="2022-03-03T07:42:17.142" v="286" actId="207"/>
          <ac:spMkLst>
            <pc:docMk/>
            <pc:sldMk cId="2923530394" sldId="268"/>
            <ac:spMk id="18" creationId="{EC548A0B-BBFC-4E40-A6AA-855A4698771E}"/>
          </ac:spMkLst>
        </pc:spChg>
        <pc:spChg chg="mod">
          <ac:chgData name="Rocio Gómez" userId="79d28730-0924-4ba4-ac58-1f089f117a4e" providerId="ADAL" clId="{DE15F638-66D3-4E02-A276-3E0FB13969A6}" dt="2022-03-03T07:40:51.218" v="280" actId="108"/>
          <ac:spMkLst>
            <pc:docMk/>
            <pc:sldMk cId="2923530394" sldId="268"/>
            <ac:spMk id="20" creationId="{67E0801E-1FCB-4378-BEA4-7E0E56FBFC15}"/>
          </ac:spMkLst>
        </pc:spChg>
        <pc:spChg chg="mod">
          <ac:chgData name="Rocio Gómez" userId="79d28730-0924-4ba4-ac58-1f089f117a4e" providerId="ADAL" clId="{DE15F638-66D3-4E02-A276-3E0FB13969A6}" dt="2022-03-03T07:53:12.659" v="317" actId="108"/>
          <ac:spMkLst>
            <pc:docMk/>
            <pc:sldMk cId="2923530394" sldId="268"/>
            <ac:spMk id="21" creationId="{83CA6671-3C99-4289-8B1F-2C3D5F909C08}"/>
          </ac:spMkLst>
        </pc:spChg>
        <pc:spChg chg="mod">
          <ac:chgData name="Rocio Gómez" userId="79d28730-0924-4ba4-ac58-1f089f117a4e" providerId="ADAL" clId="{DE15F638-66D3-4E02-A276-3E0FB13969A6}" dt="2022-03-03T07:51:32.079" v="313" actId="108"/>
          <ac:spMkLst>
            <pc:docMk/>
            <pc:sldMk cId="2923530394" sldId="268"/>
            <ac:spMk id="22" creationId="{42680F25-3626-4CE0-92D2-5A5550C6F93C}"/>
          </ac:spMkLst>
        </pc:spChg>
        <pc:spChg chg="mod">
          <ac:chgData name="Rocio Gómez" userId="79d28730-0924-4ba4-ac58-1f089f117a4e" providerId="ADAL" clId="{DE15F638-66D3-4E02-A276-3E0FB13969A6}" dt="2022-03-03T07:50:56.378" v="309" actId="108"/>
          <ac:spMkLst>
            <pc:docMk/>
            <pc:sldMk cId="2923530394" sldId="268"/>
            <ac:spMk id="23" creationId="{454AC66B-7BBD-4ED0-8CEA-00E0B554E005}"/>
          </ac:spMkLst>
        </pc:spChg>
        <pc:spChg chg="mod">
          <ac:chgData name="Rocio Gómez" userId="79d28730-0924-4ba4-ac58-1f089f117a4e" providerId="ADAL" clId="{DE15F638-66D3-4E02-A276-3E0FB13969A6}" dt="2022-03-03T07:46:45.822" v="302" actId="108"/>
          <ac:spMkLst>
            <pc:docMk/>
            <pc:sldMk cId="2923530394" sldId="268"/>
            <ac:spMk id="24" creationId="{EF97EDDF-51D2-4C54-B8CC-D8E42CDBEA80}"/>
          </ac:spMkLst>
        </pc:spChg>
        <pc:spChg chg="mod">
          <ac:chgData name="Rocio Gómez" userId="79d28730-0924-4ba4-ac58-1f089f117a4e" providerId="ADAL" clId="{DE15F638-66D3-4E02-A276-3E0FB13969A6}" dt="2022-03-03T07:46:10.645" v="298" actId="108"/>
          <ac:spMkLst>
            <pc:docMk/>
            <pc:sldMk cId="2923530394" sldId="268"/>
            <ac:spMk id="25" creationId="{77574510-D675-4E4D-97D7-B934D5AFAC84}"/>
          </ac:spMkLst>
        </pc:spChg>
        <pc:spChg chg="mod">
          <ac:chgData name="Rocio Gómez" userId="79d28730-0924-4ba4-ac58-1f089f117a4e" providerId="ADAL" clId="{DE15F638-66D3-4E02-A276-3E0FB13969A6}" dt="2022-03-03T07:45:04.558" v="294" actId="108"/>
          <ac:spMkLst>
            <pc:docMk/>
            <pc:sldMk cId="2923530394" sldId="268"/>
            <ac:spMk id="26" creationId="{FCF99B7F-9343-4C5D-9503-E6FBF04161EF}"/>
          </ac:spMkLst>
        </pc:spChg>
        <pc:spChg chg="mod">
          <ac:chgData name="Rocio Gómez" userId="79d28730-0924-4ba4-ac58-1f089f117a4e" providerId="ADAL" clId="{DE15F638-66D3-4E02-A276-3E0FB13969A6}" dt="2022-03-03T07:42:30.533" v="288" actId="108"/>
          <ac:spMkLst>
            <pc:docMk/>
            <pc:sldMk cId="2923530394" sldId="268"/>
            <ac:spMk id="27" creationId="{89160BB3-99E4-4264-B0F0-B1849BF18FCD}"/>
          </ac:spMkLst>
        </pc:spChg>
        <pc:spChg chg="mod">
          <ac:chgData name="Rocio Gómez" userId="79d28730-0924-4ba4-ac58-1f089f117a4e" providerId="ADAL" clId="{DE15F638-66D3-4E02-A276-3E0FB13969A6}" dt="2022-03-03T07:53:15.013" v="318" actId="108"/>
          <ac:spMkLst>
            <pc:docMk/>
            <pc:sldMk cId="2923530394" sldId="268"/>
            <ac:spMk id="28" creationId="{22B47BE1-8987-46B6-BE38-1C57BA32225C}"/>
          </ac:spMkLst>
        </pc:spChg>
        <pc:spChg chg="mod">
          <ac:chgData name="Rocio Gómez" userId="79d28730-0924-4ba4-ac58-1f089f117a4e" providerId="ADAL" clId="{DE15F638-66D3-4E02-A276-3E0FB13969A6}" dt="2022-03-03T07:51:35.034" v="314" actId="108"/>
          <ac:spMkLst>
            <pc:docMk/>
            <pc:sldMk cId="2923530394" sldId="268"/>
            <ac:spMk id="29" creationId="{3D6E56D0-24C7-43AD-8ED2-A27B2414AA78}"/>
          </ac:spMkLst>
        </pc:spChg>
        <pc:spChg chg="mod">
          <ac:chgData name="Rocio Gómez" userId="79d28730-0924-4ba4-ac58-1f089f117a4e" providerId="ADAL" clId="{DE15F638-66D3-4E02-A276-3E0FB13969A6}" dt="2022-03-03T07:50:58.999" v="310" actId="108"/>
          <ac:spMkLst>
            <pc:docMk/>
            <pc:sldMk cId="2923530394" sldId="268"/>
            <ac:spMk id="30" creationId="{70B54EED-68FC-4006-B71E-90445589F543}"/>
          </ac:spMkLst>
        </pc:spChg>
        <pc:spChg chg="mod">
          <ac:chgData name="Rocio Gómez" userId="79d28730-0924-4ba4-ac58-1f089f117a4e" providerId="ADAL" clId="{DE15F638-66D3-4E02-A276-3E0FB13969A6}" dt="2022-03-03T07:46:49.689" v="303" actId="108"/>
          <ac:spMkLst>
            <pc:docMk/>
            <pc:sldMk cId="2923530394" sldId="268"/>
            <ac:spMk id="31" creationId="{FC4193EB-4922-4BD2-B1AA-2D5DBF76D18A}"/>
          </ac:spMkLst>
        </pc:spChg>
        <pc:spChg chg="mod">
          <ac:chgData name="Rocio Gómez" userId="79d28730-0924-4ba4-ac58-1f089f117a4e" providerId="ADAL" clId="{DE15F638-66D3-4E02-A276-3E0FB13969A6}" dt="2022-03-03T07:46:13.711" v="299" actId="108"/>
          <ac:spMkLst>
            <pc:docMk/>
            <pc:sldMk cId="2923530394" sldId="268"/>
            <ac:spMk id="32" creationId="{6ED88916-0564-4B3B-A429-23639244347D}"/>
          </ac:spMkLst>
        </pc:spChg>
        <pc:spChg chg="mod">
          <ac:chgData name="Rocio Gómez" userId="79d28730-0924-4ba4-ac58-1f089f117a4e" providerId="ADAL" clId="{DE15F638-66D3-4E02-A276-3E0FB13969A6}" dt="2022-03-03T07:45:08.060" v="295" actId="108"/>
          <ac:spMkLst>
            <pc:docMk/>
            <pc:sldMk cId="2923530394" sldId="268"/>
            <ac:spMk id="33" creationId="{F4C544CE-E7B4-4BF3-9D15-9DD119F6B25A}"/>
          </ac:spMkLst>
        </pc:spChg>
        <pc:spChg chg="mod">
          <ac:chgData name="Rocio Gómez" userId="79d28730-0924-4ba4-ac58-1f089f117a4e" providerId="ADAL" clId="{DE15F638-66D3-4E02-A276-3E0FB13969A6}" dt="2022-03-03T07:42:33.477" v="289" actId="108"/>
          <ac:spMkLst>
            <pc:docMk/>
            <pc:sldMk cId="2923530394" sldId="268"/>
            <ac:spMk id="34" creationId="{C8FF8953-0FDF-4D43-8EF8-858116FE953A}"/>
          </ac:spMkLst>
        </pc:spChg>
        <pc:spChg chg="mod">
          <ac:chgData name="Rocio Gómez" userId="79d28730-0924-4ba4-ac58-1f089f117a4e" providerId="ADAL" clId="{DE15F638-66D3-4E02-A276-3E0FB13969A6}" dt="2022-03-03T07:41:54.205" v="285" actId="108"/>
          <ac:spMkLst>
            <pc:docMk/>
            <pc:sldMk cId="2923530394" sldId="268"/>
            <ac:spMk id="35" creationId="{FDF8465B-164B-4FF8-8AE4-98DCC31DBDC1}"/>
          </ac:spMkLst>
        </pc:spChg>
        <pc:spChg chg="mod">
          <ac:chgData name="Rocio Gómez" userId="79d28730-0924-4ba4-ac58-1f089f117a4e" providerId="ADAL" clId="{DE15F638-66D3-4E02-A276-3E0FB13969A6}" dt="2022-03-03T07:41:07.058" v="283" actId="108"/>
          <ac:spMkLst>
            <pc:docMk/>
            <pc:sldMk cId="2923530394" sldId="268"/>
            <ac:spMk id="36" creationId="{F96486F4-F227-4D19-AE88-D86E14483044}"/>
          </ac:spMkLst>
        </pc:spChg>
        <pc:spChg chg="mod">
          <ac:chgData name="Rocio Gómez" userId="79d28730-0924-4ba4-ac58-1f089f117a4e" providerId="ADAL" clId="{DE15F638-66D3-4E02-A276-3E0FB13969A6}" dt="2022-03-03T07:42:27.819" v="287" actId="108"/>
          <ac:spMkLst>
            <pc:docMk/>
            <pc:sldMk cId="2923530394" sldId="268"/>
            <ac:spMk id="37" creationId="{CBC47638-B571-4146-BC74-27F3A758814E}"/>
          </ac:spMkLst>
        </pc:spChg>
        <pc:spChg chg="mod">
          <ac:chgData name="Rocio Gómez" userId="79d28730-0924-4ba4-ac58-1f089f117a4e" providerId="ADAL" clId="{DE15F638-66D3-4E02-A276-3E0FB13969A6}" dt="2022-03-03T07:41:50.161" v="284" actId="108"/>
          <ac:spMkLst>
            <pc:docMk/>
            <pc:sldMk cId="2923530394" sldId="268"/>
            <ac:spMk id="38" creationId="{B17416DD-F45D-4CB6-86F3-0A9D1DBA4756}"/>
          </ac:spMkLst>
        </pc:spChg>
        <pc:spChg chg="mod">
          <ac:chgData name="Rocio Gómez" userId="79d28730-0924-4ba4-ac58-1f089f117a4e" providerId="ADAL" clId="{DE15F638-66D3-4E02-A276-3E0FB13969A6}" dt="2022-03-03T07:41:01.860" v="282" actId="108"/>
          <ac:spMkLst>
            <pc:docMk/>
            <pc:sldMk cId="2923530394" sldId="268"/>
            <ac:spMk id="39" creationId="{BB3EC9A4-6A67-4C8A-961D-C3A45BE2415C}"/>
          </ac:spMkLst>
        </pc:spChg>
        <pc:spChg chg="mod">
          <ac:chgData name="Rocio Gómez" userId="79d28730-0924-4ba4-ac58-1f089f117a4e" providerId="ADAL" clId="{DE15F638-66D3-4E02-A276-3E0FB13969A6}" dt="2022-03-03T16:11:50.253" v="1113" actId="207"/>
          <ac:spMkLst>
            <pc:docMk/>
            <pc:sldMk cId="2923530394" sldId="268"/>
            <ac:spMk id="63" creationId="{51CA57DC-9B0B-4D2B-AD10-25351FC547BD}"/>
          </ac:spMkLst>
        </pc:spChg>
        <pc:spChg chg="mod">
          <ac:chgData name="Rocio Gómez" userId="79d28730-0924-4ba4-ac58-1f089f117a4e" providerId="ADAL" clId="{DE15F638-66D3-4E02-A276-3E0FB13969A6}" dt="2022-03-03T16:11:52.351" v="1115" actId="207"/>
          <ac:spMkLst>
            <pc:docMk/>
            <pc:sldMk cId="2923530394" sldId="268"/>
            <ac:spMk id="64" creationId="{1F8919EA-D83B-42BB-820F-BB20D0A4DF93}"/>
          </ac:spMkLst>
        </pc:spChg>
        <pc:spChg chg="mod">
          <ac:chgData name="Rocio Gómez" userId="79d28730-0924-4ba4-ac58-1f089f117a4e" providerId="ADAL" clId="{DE15F638-66D3-4E02-A276-3E0FB13969A6}" dt="2022-03-03T16:11:54.631" v="1117" actId="207"/>
          <ac:spMkLst>
            <pc:docMk/>
            <pc:sldMk cId="2923530394" sldId="268"/>
            <ac:spMk id="65" creationId="{CFA8918A-2001-4BB1-9ABD-19C7382C4473}"/>
          </ac:spMkLst>
        </pc:spChg>
      </pc:sldChg>
      <pc:sldChg chg="modSp mod modCm">
        <pc:chgData name="Rocio Gómez" userId="79d28730-0924-4ba4-ac58-1f089f117a4e" providerId="ADAL" clId="{DE15F638-66D3-4E02-A276-3E0FB13969A6}" dt="2022-03-07T14:03:28.443" v="2025" actId="207"/>
        <pc:sldMkLst>
          <pc:docMk/>
          <pc:sldMk cId="709345584" sldId="269"/>
        </pc:sldMkLst>
        <pc:spChg chg="mod">
          <ac:chgData name="Rocio Gómez" userId="79d28730-0924-4ba4-ac58-1f089f117a4e" providerId="ADAL" clId="{DE15F638-66D3-4E02-A276-3E0FB13969A6}" dt="2022-03-07T14:03:28.443" v="2025" actId="207"/>
          <ac:spMkLst>
            <pc:docMk/>
            <pc:sldMk cId="709345584" sldId="269"/>
            <ac:spMk id="3" creationId="{ADF68FB6-1D40-44AC-9270-2D24CBD7942C}"/>
          </ac:spMkLst>
        </pc:spChg>
      </pc:sldChg>
      <pc:sldChg chg="addSp delSp modSp mod">
        <pc:chgData name="Rocio Gómez" userId="79d28730-0924-4ba4-ac58-1f089f117a4e" providerId="ADAL" clId="{DE15F638-66D3-4E02-A276-3E0FB13969A6}" dt="2022-03-03T16:12:48.165" v="1130" actId="207"/>
        <pc:sldMkLst>
          <pc:docMk/>
          <pc:sldMk cId="191309418" sldId="270"/>
        </pc:sldMkLst>
        <pc:spChg chg="add del mod">
          <ac:chgData name="Rocio Gómez" userId="79d28730-0924-4ba4-ac58-1f089f117a4e" providerId="ADAL" clId="{DE15F638-66D3-4E02-A276-3E0FB13969A6}" dt="2022-03-03T16:12:47.715" v="1129" actId="1076"/>
          <ac:spMkLst>
            <pc:docMk/>
            <pc:sldMk cId="191309418" sldId="270"/>
            <ac:spMk id="3" creationId="{2DAB014F-012C-4A9C-B10C-B9DD1DF85012}"/>
          </ac:spMkLst>
        </pc:spChg>
        <pc:spChg chg="add del mod">
          <ac:chgData name="Rocio Gómez" userId="79d28730-0924-4ba4-ac58-1f089f117a4e" providerId="ADAL" clId="{DE15F638-66D3-4E02-A276-3E0FB13969A6}" dt="2022-03-03T16:12:46.795" v="1127" actId="478"/>
          <ac:spMkLst>
            <pc:docMk/>
            <pc:sldMk cId="191309418" sldId="270"/>
            <ac:spMk id="6" creationId="{BD674092-2A29-4EC5-BB49-5EA87B75217C}"/>
          </ac:spMkLst>
        </pc:spChg>
        <pc:graphicFrameChg chg="mod modGraphic">
          <ac:chgData name="Rocio Gómez" userId="79d28730-0924-4ba4-ac58-1f089f117a4e" providerId="ADAL" clId="{DE15F638-66D3-4E02-A276-3E0FB13969A6}" dt="2022-03-03T16:12:48.165" v="1130" actId="207"/>
          <ac:graphicFrameMkLst>
            <pc:docMk/>
            <pc:sldMk cId="191309418" sldId="270"/>
            <ac:graphicFrameMk id="4" creationId="{ACB7D55F-BFAD-4B37-BCE6-814C9377DF74}"/>
          </ac:graphicFrameMkLst>
        </pc:graphicFrameChg>
      </pc:sldChg>
      <pc:sldChg chg="modSp mod modCm">
        <pc:chgData name="Rocio Gómez" userId="79d28730-0924-4ba4-ac58-1f089f117a4e" providerId="ADAL" clId="{DE15F638-66D3-4E02-A276-3E0FB13969A6}" dt="2022-03-07T14:03:34.813" v="2026" actId="207"/>
        <pc:sldMkLst>
          <pc:docMk/>
          <pc:sldMk cId="3302309027" sldId="271"/>
        </pc:sldMkLst>
        <pc:spChg chg="mod">
          <ac:chgData name="Rocio Gómez" userId="79d28730-0924-4ba4-ac58-1f089f117a4e" providerId="ADAL" clId="{DE15F638-66D3-4E02-A276-3E0FB13969A6}" dt="2022-03-07T14:03:34.813" v="2026" actId="207"/>
          <ac:spMkLst>
            <pc:docMk/>
            <pc:sldMk cId="3302309027" sldId="271"/>
            <ac:spMk id="3" creationId="{ADF68FB6-1D40-44AC-9270-2D24CBD7942C}"/>
          </ac:spMkLst>
        </pc:spChg>
      </pc:sldChg>
      <pc:sldChg chg="modSp mod">
        <pc:chgData name="Rocio Gómez" userId="79d28730-0924-4ba4-ac58-1f089f117a4e" providerId="ADAL" clId="{DE15F638-66D3-4E02-A276-3E0FB13969A6}" dt="2022-03-07T14:03:39.809" v="2027" actId="207"/>
        <pc:sldMkLst>
          <pc:docMk/>
          <pc:sldMk cId="374193618" sldId="272"/>
        </pc:sldMkLst>
        <pc:spChg chg="mod">
          <ac:chgData name="Rocio Gómez" userId="79d28730-0924-4ba4-ac58-1f089f117a4e" providerId="ADAL" clId="{DE15F638-66D3-4E02-A276-3E0FB13969A6}" dt="2022-03-07T14:03:39.809" v="2027" actId="207"/>
          <ac:spMkLst>
            <pc:docMk/>
            <pc:sldMk cId="374193618" sldId="272"/>
            <ac:spMk id="3" creationId="{ADF68FB6-1D40-44AC-9270-2D24CBD7942C}"/>
          </ac:spMkLst>
        </pc:spChg>
      </pc:sldChg>
      <pc:sldChg chg="addSp delSp modSp mod">
        <pc:chgData name="Rocio Gómez" userId="79d28730-0924-4ba4-ac58-1f089f117a4e" providerId="ADAL" clId="{DE15F638-66D3-4E02-A276-3E0FB13969A6}" dt="2022-03-07T14:35:46.633" v="2071" actId="255"/>
        <pc:sldMkLst>
          <pc:docMk/>
          <pc:sldMk cId="2650105951" sldId="273"/>
        </pc:sldMkLst>
        <pc:spChg chg="mod">
          <ac:chgData name="Rocio Gómez" userId="79d28730-0924-4ba4-ac58-1f089f117a4e" providerId="ADAL" clId="{DE15F638-66D3-4E02-A276-3E0FB13969A6}" dt="2022-03-04T13:07:23.536" v="1688" actId="20577"/>
          <ac:spMkLst>
            <pc:docMk/>
            <pc:sldMk cId="2650105951" sldId="273"/>
            <ac:spMk id="2" creationId="{40172A97-7732-4B3B-8E02-81960BC0C435}"/>
          </ac:spMkLst>
        </pc:spChg>
        <pc:spChg chg="add mod">
          <ac:chgData name="Rocio Gómez" userId="79d28730-0924-4ba4-ac58-1f089f117a4e" providerId="ADAL" clId="{DE15F638-66D3-4E02-A276-3E0FB13969A6}" dt="2022-03-07T14:35:46.633" v="2071" actId="255"/>
          <ac:spMkLst>
            <pc:docMk/>
            <pc:sldMk cId="2650105951" sldId="273"/>
            <ac:spMk id="14" creationId="{1FF6B46D-DA2B-4D6A-8AEA-A6A61C1CD03A}"/>
          </ac:spMkLst>
        </pc:spChg>
        <pc:spChg chg="del">
          <ac:chgData name="Rocio Gómez" userId="79d28730-0924-4ba4-ac58-1f089f117a4e" providerId="ADAL" clId="{DE15F638-66D3-4E02-A276-3E0FB13969A6}" dt="2022-03-04T12:35:58.798" v="1590" actId="478"/>
          <ac:spMkLst>
            <pc:docMk/>
            <pc:sldMk cId="2650105951" sldId="273"/>
            <ac:spMk id="16" creationId="{95522DA5-7C1F-44B1-B6EA-BB5B06AC7AF5}"/>
          </ac:spMkLst>
        </pc:spChg>
        <pc:spChg chg="del">
          <ac:chgData name="Rocio Gómez" userId="79d28730-0924-4ba4-ac58-1f089f117a4e" providerId="ADAL" clId="{DE15F638-66D3-4E02-A276-3E0FB13969A6}" dt="2022-03-04T12:36:06.459" v="1597" actId="478"/>
          <ac:spMkLst>
            <pc:docMk/>
            <pc:sldMk cId="2650105951" sldId="273"/>
            <ac:spMk id="17" creationId="{4242DCC7-0F6E-4771-BA63-7D43E94FF308}"/>
          </ac:spMkLst>
        </pc:spChg>
        <pc:spChg chg="del mod">
          <ac:chgData name="Rocio Gómez" userId="79d28730-0924-4ba4-ac58-1f089f117a4e" providerId="ADAL" clId="{DE15F638-66D3-4E02-A276-3E0FB13969A6}" dt="2022-03-04T12:36:00.602" v="1592" actId="478"/>
          <ac:spMkLst>
            <pc:docMk/>
            <pc:sldMk cId="2650105951" sldId="273"/>
            <ac:spMk id="18" creationId="{F7B1A7CB-FF76-43D0-89EB-44E90DE59A73}"/>
          </ac:spMkLst>
        </pc:spChg>
        <pc:spChg chg="del mod">
          <ac:chgData name="Rocio Gómez" userId="79d28730-0924-4ba4-ac58-1f089f117a4e" providerId="ADAL" clId="{DE15F638-66D3-4E02-A276-3E0FB13969A6}" dt="2022-03-04T12:36:05.229" v="1596" actId="478"/>
          <ac:spMkLst>
            <pc:docMk/>
            <pc:sldMk cId="2650105951" sldId="273"/>
            <ac:spMk id="22" creationId="{3D15114D-6F99-46BA-A723-A45AD9579F78}"/>
          </ac:spMkLst>
        </pc:spChg>
        <pc:picChg chg="add del mod">
          <ac:chgData name="Rocio Gómez" userId="79d28730-0924-4ba4-ac58-1f089f117a4e" providerId="ADAL" clId="{DE15F638-66D3-4E02-A276-3E0FB13969A6}" dt="2022-03-04T12:45:17.296" v="1600" actId="478"/>
          <ac:picMkLst>
            <pc:docMk/>
            <pc:sldMk cId="2650105951" sldId="273"/>
            <ac:picMk id="3" creationId="{C1830DBD-FCC1-4E65-BAA9-9F62D27CB960}"/>
          </ac:picMkLst>
        </pc:picChg>
        <pc:picChg chg="add mod">
          <ac:chgData name="Rocio Gómez" userId="79d28730-0924-4ba4-ac58-1f089f117a4e" providerId="ADAL" clId="{DE15F638-66D3-4E02-A276-3E0FB13969A6}" dt="2022-03-07T14:35:41.504" v="2070" actId="1076"/>
          <ac:picMkLst>
            <pc:docMk/>
            <pc:sldMk cId="2650105951" sldId="273"/>
            <ac:picMk id="4" creationId="{9305E7F7-DAF1-46E6-B66F-66D0F94B4791}"/>
          </ac:picMkLst>
        </pc:picChg>
        <pc:picChg chg="add mod">
          <ac:chgData name="Rocio Gómez" userId="79d28730-0924-4ba4-ac58-1f089f117a4e" providerId="ADAL" clId="{DE15F638-66D3-4E02-A276-3E0FB13969A6}" dt="2022-03-07T14:35:35.521" v="2069" actId="1076"/>
          <ac:picMkLst>
            <pc:docMk/>
            <pc:sldMk cId="2650105951" sldId="273"/>
            <ac:picMk id="6" creationId="{89FBE9B6-A60B-4FF1-9FF9-0DD4515532CC}"/>
          </ac:picMkLst>
        </pc:picChg>
        <pc:picChg chg="del">
          <ac:chgData name="Rocio Gómez" userId="79d28730-0924-4ba4-ac58-1f089f117a4e" providerId="ADAL" clId="{DE15F638-66D3-4E02-A276-3E0FB13969A6}" dt="2022-03-04T12:35:57.206" v="1589" actId="478"/>
          <ac:picMkLst>
            <pc:docMk/>
            <pc:sldMk cId="2650105951" sldId="273"/>
            <ac:picMk id="11" creationId="{20DA7C27-BCA7-4718-B095-5CC276C66F6B}"/>
          </ac:picMkLst>
        </pc:picChg>
        <pc:picChg chg="del mod">
          <ac:chgData name="Rocio Gómez" userId="79d28730-0924-4ba4-ac58-1f089f117a4e" providerId="ADAL" clId="{DE15F638-66D3-4E02-A276-3E0FB13969A6}" dt="2022-03-04T12:35:59.614" v="1591" actId="478"/>
          <ac:picMkLst>
            <pc:docMk/>
            <pc:sldMk cId="2650105951" sldId="273"/>
            <ac:picMk id="13" creationId="{94C6E7E4-680E-468D-9E82-77FF8B2C0762}"/>
          </ac:picMkLst>
        </pc:picChg>
        <pc:picChg chg="del mod">
          <ac:chgData name="Rocio Gómez" userId="79d28730-0924-4ba4-ac58-1f089f117a4e" providerId="ADAL" clId="{DE15F638-66D3-4E02-A276-3E0FB13969A6}" dt="2022-03-04T12:35:56.025" v="1588" actId="478"/>
          <ac:picMkLst>
            <pc:docMk/>
            <pc:sldMk cId="2650105951" sldId="273"/>
            <ac:picMk id="15" creationId="{7DAB7E3A-B8D9-49C0-8EBE-7753BEB9FB9B}"/>
          </ac:picMkLst>
        </pc:picChg>
        <pc:picChg chg="del mod">
          <ac:chgData name="Rocio Gómez" userId="79d28730-0924-4ba4-ac58-1f089f117a4e" providerId="ADAL" clId="{DE15F638-66D3-4E02-A276-3E0FB13969A6}" dt="2022-03-04T12:36:02.527" v="1594" actId="478"/>
          <ac:picMkLst>
            <pc:docMk/>
            <pc:sldMk cId="2650105951" sldId="273"/>
            <ac:picMk id="23" creationId="{9F017DD9-B3C8-4ABC-B5AB-4B7AD727A555}"/>
          </ac:picMkLst>
        </pc:picChg>
      </pc:sldChg>
      <pc:sldChg chg="modSp mod">
        <pc:chgData name="Rocio Gómez" userId="79d28730-0924-4ba4-ac58-1f089f117a4e" providerId="ADAL" clId="{DE15F638-66D3-4E02-A276-3E0FB13969A6}" dt="2022-03-02T14:40:40.342" v="275" actId="207"/>
        <pc:sldMkLst>
          <pc:docMk/>
          <pc:sldMk cId="2229733536" sldId="274"/>
        </pc:sldMkLst>
        <pc:graphicFrameChg chg="mod modGraphic">
          <ac:chgData name="Rocio Gómez" userId="79d28730-0924-4ba4-ac58-1f089f117a4e" providerId="ADAL" clId="{DE15F638-66D3-4E02-A276-3E0FB13969A6}" dt="2022-03-02T14:40:40.342" v="275" actId="207"/>
          <ac:graphicFrameMkLst>
            <pc:docMk/>
            <pc:sldMk cId="2229733536" sldId="274"/>
            <ac:graphicFrameMk id="4" creationId="{02528CBD-BB6C-4548-BD33-848598C85F2C}"/>
          </ac:graphicFrameMkLst>
        </pc:graphicFrameChg>
      </pc:sldChg>
      <pc:sldChg chg="modSp mod">
        <pc:chgData name="Rocio Gómez" userId="79d28730-0924-4ba4-ac58-1f089f117a4e" providerId="ADAL" clId="{DE15F638-66D3-4E02-A276-3E0FB13969A6}" dt="2022-03-03T16:10:27.220" v="1092" actId="207"/>
        <pc:sldMkLst>
          <pc:docMk/>
          <pc:sldMk cId="2023796299" sldId="275"/>
        </pc:sldMkLst>
        <pc:spChg chg="mod">
          <ac:chgData name="Rocio Gómez" userId="79d28730-0924-4ba4-ac58-1f089f117a4e" providerId="ADAL" clId="{DE15F638-66D3-4E02-A276-3E0FB13969A6}" dt="2022-03-03T16:10:13.954" v="1087" actId="207"/>
          <ac:spMkLst>
            <pc:docMk/>
            <pc:sldMk cId="2023796299" sldId="275"/>
            <ac:spMk id="4" creationId="{C330D643-F9F8-4D1A-9661-DA37E059CB14}"/>
          </ac:spMkLst>
        </pc:spChg>
        <pc:spChg chg="mod">
          <ac:chgData name="Rocio Gómez" userId="79d28730-0924-4ba4-ac58-1f089f117a4e" providerId="ADAL" clId="{DE15F638-66D3-4E02-A276-3E0FB13969A6}" dt="2022-03-03T16:10:15.993" v="1088" actId="207"/>
          <ac:spMkLst>
            <pc:docMk/>
            <pc:sldMk cId="2023796299" sldId="275"/>
            <ac:spMk id="5" creationId="{5D1EB4A9-0FBB-4B3C-9A63-9471B9A2E3E3}"/>
          </ac:spMkLst>
        </pc:spChg>
        <pc:spChg chg="mod">
          <ac:chgData name="Rocio Gómez" userId="79d28730-0924-4ba4-ac58-1f089f117a4e" providerId="ADAL" clId="{DE15F638-66D3-4E02-A276-3E0FB13969A6}" dt="2022-03-03T16:10:18.403" v="1089" actId="207"/>
          <ac:spMkLst>
            <pc:docMk/>
            <pc:sldMk cId="2023796299" sldId="275"/>
            <ac:spMk id="6" creationId="{55DDD751-4B1F-4036-ADEF-EC2D99ACCF68}"/>
          </ac:spMkLst>
        </pc:spChg>
        <pc:spChg chg="mod">
          <ac:chgData name="Rocio Gómez" userId="79d28730-0924-4ba4-ac58-1f089f117a4e" providerId="ADAL" clId="{DE15F638-66D3-4E02-A276-3E0FB13969A6}" dt="2022-03-03T16:10:23.664" v="1090" actId="207"/>
          <ac:spMkLst>
            <pc:docMk/>
            <pc:sldMk cId="2023796299" sldId="275"/>
            <ac:spMk id="7" creationId="{8EE4CC64-ACF2-44E4-A0C9-D2E08C86E4BE}"/>
          </ac:spMkLst>
        </pc:spChg>
        <pc:spChg chg="mod">
          <ac:chgData name="Rocio Gómez" userId="79d28730-0924-4ba4-ac58-1f089f117a4e" providerId="ADAL" clId="{DE15F638-66D3-4E02-A276-3E0FB13969A6}" dt="2022-03-03T16:10:25.797" v="1091" actId="207"/>
          <ac:spMkLst>
            <pc:docMk/>
            <pc:sldMk cId="2023796299" sldId="275"/>
            <ac:spMk id="8" creationId="{189FB69F-361E-49B7-B244-F57CACA75A70}"/>
          </ac:spMkLst>
        </pc:spChg>
        <pc:spChg chg="mod">
          <ac:chgData name="Rocio Gómez" userId="79d28730-0924-4ba4-ac58-1f089f117a4e" providerId="ADAL" clId="{DE15F638-66D3-4E02-A276-3E0FB13969A6}" dt="2022-03-03T16:10:27.220" v="1092" actId="207"/>
          <ac:spMkLst>
            <pc:docMk/>
            <pc:sldMk cId="2023796299" sldId="275"/>
            <ac:spMk id="9" creationId="{743B1892-4C07-440D-97B8-EAC16C87D3F1}"/>
          </ac:spMkLst>
        </pc:spChg>
        <pc:picChg chg="mod">
          <ac:chgData name="Rocio Gómez" userId="79d28730-0924-4ba4-ac58-1f089f117a4e" providerId="ADAL" clId="{DE15F638-66D3-4E02-A276-3E0FB13969A6}" dt="2022-03-03T16:10:12.175" v="1086" actId="207"/>
          <ac:picMkLst>
            <pc:docMk/>
            <pc:sldMk cId="2023796299" sldId="275"/>
            <ac:picMk id="22" creationId="{B9700D17-D1D2-4B00-87EC-A35609EF8111}"/>
          </ac:picMkLst>
        </pc:picChg>
        <pc:picChg chg="mod">
          <ac:chgData name="Rocio Gómez" userId="79d28730-0924-4ba4-ac58-1f089f117a4e" providerId="ADAL" clId="{DE15F638-66D3-4E02-A276-3E0FB13969A6}" dt="2022-03-02T14:30:06.481" v="145" actId="207"/>
          <ac:picMkLst>
            <pc:docMk/>
            <pc:sldMk cId="2023796299" sldId="275"/>
            <ac:picMk id="24" creationId="{06D6C67C-440A-41E7-AC96-492B9CD32A6F}"/>
          </ac:picMkLst>
        </pc:picChg>
      </pc:sldChg>
      <pc:sldChg chg="modSp mod addCm">
        <pc:chgData name="Rocio Gómez" userId="79d28730-0924-4ba4-ac58-1f089f117a4e" providerId="ADAL" clId="{DE15F638-66D3-4E02-A276-3E0FB13969A6}" dt="2022-03-07T13:16:05.233" v="1692" actId="20577"/>
        <pc:sldMkLst>
          <pc:docMk/>
          <pc:sldMk cId="2208262189" sldId="276"/>
        </pc:sldMkLst>
        <pc:spChg chg="mod">
          <ac:chgData name="Rocio Gómez" userId="79d28730-0924-4ba4-ac58-1f089f117a4e" providerId="ADAL" clId="{DE15F638-66D3-4E02-A276-3E0FB13969A6}" dt="2022-03-03T16:10:08.563" v="1085" actId="207"/>
          <ac:spMkLst>
            <pc:docMk/>
            <pc:sldMk cId="2208262189" sldId="276"/>
            <ac:spMk id="4" creationId="{C330D643-F9F8-4D1A-9661-DA37E059CB14}"/>
          </ac:spMkLst>
        </pc:spChg>
        <pc:spChg chg="mod">
          <ac:chgData name="Rocio Gómez" userId="79d28730-0924-4ba4-ac58-1f089f117a4e" providerId="ADAL" clId="{DE15F638-66D3-4E02-A276-3E0FB13969A6}" dt="2022-03-02T14:30:32.482" v="161" actId="207"/>
          <ac:spMkLst>
            <pc:docMk/>
            <pc:sldMk cId="2208262189" sldId="276"/>
            <ac:spMk id="5" creationId="{5D1EB4A9-0FBB-4B3C-9A63-9471B9A2E3E3}"/>
          </ac:spMkLst>
        </pc:spChg>
        <pc:spChg chg="mod">
          <ac:chgData name="Rocio Gómez" userId="79d28730-0924-4ba4-ac58-1f089f117a4e" providerId="ADAL" clId="{DE15F638-66D3-4E02-A276-3E0FB13969A6}" dt="2022-03-02T14:30:51.060" v="168" actId="208"/>
          <ac:spMkLst>
            <pc:docMk/>
            <pc:sldMk cId="2208262189" sldId="276"/>
            <ac:spMk id="6" creationId="{55DDD751-4B1F-4036-ADEF-EC2D99ACCF68}"/>
          </ac:spMkLst>
        </pc:spChg>
        <pc:spChg chg="mod">
          <ac:chgData name="Rocio Gómez" userId="79d28730-0924-4ba4-ac58-1f089f117a4e" providerId="ADAL" clId="{DE15F638-66D3-4E02-A276-3E0FB13969A6}" dt="2022-03-02T14:31:02.554" v="173" actId="208"/>
          <ac:spMkLst>
            <pc:docMk/>
            <pc:sldMk cId="2208262189" sldId="276"/>
            <ac:spMk id="7" creationId="{8EE4CC64-ACF2-44E4-A0C9-D2E08C86E4BE}"/>
          </ac:spMkLst>
        </pc:spChg>
        <pc:spChg chg="mod">
          <ac:chgData name="Rocio Gómez" userId="79d28730-0924-4ba4-ac58-1f089f117a4e" providerId="ADAL" clId="{DE15F638-66D3-4E02-A276-3E0FB13969A6}" dt="2022-03-02T14:31:14.144" v="178" actId="208"/>
          <ac:spMkLst>
            <pc:docMk/>
            <pc:sldMk cId="2208262189" sldId="276"/>
            <ac:spMk id="8" creationId="{189FB69F-361E-49B7-B244-F57CACA75A70}"/>
          </ac:spMkLst>
        </pc:spChg>
        <pc:spChg chg="mod">
          <ac:chgData name="Rocio Gómez" userId="79d28730-0924-4ba4-ac58-1f089f117a4e" providerId="ADAL" clId="{DE15F638-66D3-4E02-A276-3E0FB13969A6}" dt="2022-03-02T14:31:16.258" v="179" actId="208"/>
          <ac:spMkLst>
            <pc:docMk/>
            <pc:sldMk cId="2208262189" sldId="276"/>
            <ac:spMk id="9" creationId="{743B1892-4C07-440D-97B8-EAC16C87D3F1}"/>
          </ac:spMkLst>
        </pc:spChg>
        <pc:spChg chg="mod">
          <ac:chgData name="Rocio Gómez" userId="79d28730-0924-4ba4-ac58-1f089f117a4e" providerId="ADAL" clId="{DE15F638-66D3-4E02-A276-3E0FB13969A6}" dt="2022-03-02T14:30:43.801" v="165" actId="207"/>
          <ac:spMkLst>
            <pc:docMk/>
            <pc:sldMk cId="2208262189" sldId="276"/>
            <ac:spMk id="17" creationId="{585B7028-A3A3-474F-8CF1-D2CAE62AB53A}"/>
          </ac:spMkLst>
        </pc:spChg>
        <pc:spChg chg="mod">
          <ac:chgData name="Rocio Gómez" userId="79d28730-0924-4ba4-ac58-1f089f117a4e" providerId="ADAL" clId="{DE15F638-66D3-4E02-A276-3E0FB13969A6}" dt="2022-03-02T14:30:46.458" v="166" actId="207"/>
          <ac:spMkLst>
            <pc:docMk/>
            <pc:sldMk cId="2208262189" sldId="276"/>
            <ac:spMk id="18" creationId="{68A43749-2A8E-4A03-B4FD-09FFDB9B2ADF}"/>
          </ac:spMkLst>
        </pc:spChg>
        <pc:spChg chg="mod">
          <ac:chgData name="Rocio Gómez" userId="79d28730-0924-4ba4-ac58-1f089f117a4e" providerId="ADAL" clId="{DE15F638-66D3-4E02-A276-3E0FB13969A6}" dt="2022-03-02T14:31:05.110" v="174" actId="207"/>
          <ac:spMkLst>
            <pc:docMk/>
            <pc:sldMk cId="2208262189" sldId="276"/>
            <ac:spMk id="19" creationId="{B10002E1-4C91-47F6-99DB-C64A5EB49BDC}"/>
          </ac:spMkLst>
        </pc:spChg>
        <pc:spChg chg="mod">
          <ac:chgData name="Rocio Gómez" userId="79d28730-0924-4ba4-ac58-1f089f117a4e" providerId="ADAL" clId="{DE15F638-66D3-4E02-A276-3E0FB13969A6}" dt="2022-03-02T14:31:07.498" v="175" actId="207"/>
          <ac:spMkLst>
            <pc:docMk/>
            <pc:sldMk cId="2208262189" sldId="276"/>
            <ac:spMk id="20" creationId="{399A1BE9-B6A2-4583-9C61-4C0500050153}"/>
          </ac:spMkLst>
        </pc:spChg>
        <pc:spChg chg="mod">
          <ac:chgData name="Rocio Gómez" userId="79d28730-0924-4ba4-ac58-1f089f117a4e" providerId="ADAL" clId="{DE15F638-66D3-4E02-A276-3E0FB13969A6}" dt="2022-03-03T16:11:19.634" v="1107" actId="208"/>
          <ac:spMkLst>
            <pc:docMk/>
            <pc:sldMk cId="2208262189" sldId="276"/>
            <ac:spMk id="21" creationId="{C7ABA00A-FF49-4803-A0D6-EAC4E2B936EF}"/>
          </ac:spMkLst>
        </pc:spChg>
        <pc:spChg chg="mod">
          <ac:chgData name="Rocio Gómez" userId="79d28730-0924-4ba4-ac58-1f089f117a4e" providerId="ADAL" clId="{DE15F638-66D3-4E02-A276-3E0FB13969A6}" dt="2022-03-07T13:16:05.233" v="1692" actId="20577"/>
          <ac:spMkLst>
            <pc:docMk/>
            <pc:sldMk cId="2208262189" sldId="276"/>
            <ac:spMk id="37" creationId="{3799CC70-4515-4D9B-A2C2-D88B742A8B0D}"/>
          </ac:spMkLst>
        </pc:spChg>
        <pc:spChg chg="mod">
          <ac:chgData name="Rocio Gómez" userId="79d28730-0924-4ba4-ac58-1f089f117a4e" providerId="ADAL" clId="{DE15F638-66D3-4E02-A276-3E0FB13969A6}" dt="2022-03-02T14:32:21.187" v="197" actId="208"/>
          <ac:spMkLst>
            <pc:docMk/>
            <pc:sldMk cId="2208262189" sldId="276"/>
            <ac:spMk id="38" creationId="{C50598E4-AB87-4B57-842D-817DB331A607}"/>
          </ac:spMkLst>
        </pc:spChg>
        <pc:spChg chg="mod">
          <ac:chgData name="Rocio Gómez" userId="79d28730-0924-4ba4-ac58-1f089f117a4e" providerId="ADAL" clId="{DE15F638-66D3-4E02-A276-3E0FB13969A6}" dt="2022-03-02T14:32:25.004" v="199" actId="208"/>
          <ac:spMkLst>
            <pc:docMk/>
            <pc:sldMk cId="2208262189" sldId="276"/>
            <ac:spMk id="39" creationId="{AD11C4EF-62F1-4611-9FEB-65696771A24A}"/>
          </ac:spMkLst>
        </pc:spChg>
        <pc:spChg chg="mod">
          <ac:chgData name="Rocio Gómez" userId="79d28730-0924-4ba4-ac58-1f089f117a4e" providerId="ADAL" clId="{DE15F638-66D3-4E02-A276-3E0FB13969A6}" dt="2022-03-02T14:32:23.460" v="198" actId="208"/>
          <ac:spMkLst>
            <pc:docMk/>
            <pc:sldMk cId="2208262189" sldId="276"/>
            <ac:spMk id="40" creationId="{693785FF-0400-413E-B4A2-EED35D57B6B8}"/>
          </ac:spMkLst>
        </pc:spChg>
        <pc:spChg chg="mod">
          <ac:chgData name="Rocio Gómez" userId="79d28730-0924-4ba4-ac58-1f089f117a4e" providerId="ADAL" clId="{DE15F638-66D3-4E02-A276-3E0FB13969A6}" dt="2022-03-02T14:30:27.452" v="158" actId="208"/>
          <ac:spMkLst>
            <pc:docMk/>
            <pc:sldMk cId="2208262189" sldId="276"/>
            <ac:spMk id="51" creationId="{88043739-54FA-4145-99B5-9E092A9A9521}"/>
          </ac:spMkLst>
        </pc:spChg>
        <pc:picChg chg="mod">
          <ac:chgData name="Rocio Gómez" userId="79d28730-0924-4ba4-ac58-1f089f117a4e" providerId="ADAL" clId="{DE15F638-66D3-4E02-A276-3E0FB13969A6}" dt="2022-03-03T16:11:07.089" v="1102" actId="207"/>
          <ac:picMkLst>
            <pc:docMk/>
            <pc:sldMk cId="2208262189" sldId="276"/>
            <ac:picMk id="32" creationId="{0633AD2E-7AE9-4354-AFD9-E8CFB9E8B7EB}"/>
          </ac:picMkLst>
        </pc:picChg>
        <pc:picChg chg="mod">
          <ac:chgData name="Rocio Gómez" userId="79d28730-0924-4ba4-ac58-1f089f117a4e" providerId="ADAL" clId="{DE15F638-66D3-4E02-A276-3E0FB13969A6}" dt="2022-03-03T16:11:08.926" v="1103" actId="207"/>
          <ac:picMkLst>
            <pc:docMk/>
            <pc:sldMk cId="2208262189" sldId="276"/>
            <ac:picMk id="33" creationId="{EFF5042F-8EA6-4CB2-8F6F-8254E164DBE7}"/>
          </ac:picMkLst>
        </pc:picChg>
        <pc:picChg chg="mod">
          <ac:chgData name="Rocio Gómez" userId="79d28730-0924-4ba4-ac58-1f089f117a4e" providerId="ADAL" clId="{DE15F638-66D3-4E02-A276-3E0FB13969A6}" dt="2022-03-03T16:11:10.987" v="1104" actId="207"/>
          <ac:picMkLst>
            <pc:docMk/>
            <pc:sldMk cId="2208262189" sldId="276"/>
            <ac:picMk id="34" creationId="{3F5E0A78-253F-4235-BA73-A8C8AD2C8257}"/>
          </ac:picMkLst>
        </pc:picChg>
        <pc:picChg chg="mod">
          <ac:chgData name="Rocio Gómez" userId="79d28730-0924-4ba4-ac58-1f089f117a4e" providerId="ADAL" clId="{DE15F638-66D3-4E02-A276-3E0FB13969A6}" dt="2022-03-03T16:11:12.990" v="1105" actId="207"/>
          <ac:picMkLst>
            <pc:docMk/>
            <pc:sldMk cId="2208262189" sldId="276"/>
            <ac:picMk id="46" creationId="{BA9B78E3-8F7E-4F4B-8446-7B74592620F3}"/>
          </ac:picMkLst>
        </pc:picChg>
        <pc:picChg chg="mod">
          <ac:chgData name="Rocio Gómez" userId="79d28730-0924-4ba4-ac58-1f089f117a4e" providerId="ADAL" clId="{DE15F638-66D3-4E02-A276-3E0FB13969A6}" dt="2022-03-03T16:11:15.415" v="1106" actId="207"/>
          <ac:picMkLst>
            <pc:docMk/>
            <pc:sldMk cId="2208262189" sldId="276"/>
            <ac:picMk id="47" creationId="{578B2F92-FEE0-4BF9-81AA-C48AC3D1A1A3}"/>
          </ac:picMkLst>
        </pc:picChg>
        <pc:cxnChg chg="mod">
          <ac:chgData name="Rocio Gómez" userId="79d28730-0924-4ba4-ac58-1f089f117a4e" providerId="ADAL" clId="{DE15F638-66D3-4E02-A276-3E0FB13969A6}" dt="2022-03-02T14:32:28.958" v="200" actId="208"/>
          <ac:cxnSpMkLst>
            <pc:docMk/>
            <pc:sldMk cId="2208262189" sldId="276"/>
            <ac:cxnSpMk id="41" creationId="{CC3BA10A-FD1B-4A87-8E7B-D4E219AC4FF2}"/>
          </ac:cxnSpMkLst>
        </pc:cxnChg>
        <pc:cxnChg chg="mod">
          <ac:chgData name="Rocio Gómez" userId="79d28730-0924-4ba4-ac58-1f089f117a4e" providerId="ADAL" clId="{DE15F638-66D3-4E02-A276-3E0FB13969A6}" dt="2022-03-02T14:32:32.718" v="201" actId="208"/>
          <ac:cxnSpMkLst>
            <pc:docMk/>
            <pc:sldMk cId="2208262189" sldId="276"/>
            <ac:cxnSpMk id="42" creationId="{9F7D839B-FB55-4165-A53B-CF99CBC5C936}"/>
          </ac:cxnSpMkLst>
        </pc:cxnChg>
        <pc:cxnChg chg="mod">
          <ac:chgData name="Rocio Gómez" userId="79d28730-0924-4ba4-ac58-1f089f117a4e" providerId="ADAL" clId="{DE15F638-66D3-4E02-A276-3E0FB13969A6}" dt="2022-03-02T14:31:56.962" v="191" actId="1076"/>
          <ac:cxnSpMkLst>
            <pc:docMk/>
            <pc:sldMk cId="2208262189" sldId="276"/>
            <ac:cxnSpMk id="43" creationId="{2074CD73-87AF-429D-AD9F-5CA6928A37AF}"/>
          </ac:cxnSpMkLst>
        </pc:cxnChg>
        <pc:cxnChg chg="mod">
          <ac:chgData name="Rocio Gómez" userId="79d28730-0924-4ba4-ac58-1f089f117a4e" providerId="ADAL" clId="{DE15F638-66D3-4E02-A276-3E0FB13969A6}" dt="2022-03-02T14:31:48.377" v="188" actId="1076"/>
          <ac:cxnSpMkLst>
            <pc:docMk/>
            <pc:sldMk cId="2208262189" sldId="276"/>
            <ac:cxnSpMk id="45" creationId="{06A560A9-BEE8-43AF-A801-038D079E6F27}"/>
          </ac:cxnSpMkLst>
        </pc:cxnChg>
      </pc:sldChg>
      <pc:sldChg chg="modSp mod">
        <pc:chgData name="Rocio Gómez" userId="79d28730-0924-4ba4-ac58-1f089f117a4e" providerId="ADAL" clId="{DE15F638-66D3-4E02-A276-3E0FB13969A6}" dt="2022-03-03T16:11:01.767" v="1101" actId="207"/>
        <pc:sldMkLst>
          <pc:docMk/>
          <pc:sldMk cId="4021814898" sldId="277"/>
        </pc:sldMkLst>
        <pc:spChg chg="mod">
          <ac:chgData name="Rocio Gómez" userId="79d28730-0924-4ba4-ac58-1f089f117a4e" providerId="ADAL" clId="{DE15F638-66D3-4E02-A276-3E0FB13969A6}" dt="2022-03-03T16:10:32.085" v="1093" actId="207"/>
          <ac:spMkLst>
            <pc:docMk/>
            <pc:sldMk cId="4021814898" sldId="277"/>
            <ac:spMk id="5" creationId="{5D1EB4A9-0FBB-4B3C-9A63-9471B9A2E3E3}"/>
          </ac:spMkLst>
        </pc:spChg>
        <pc:spChg chg="mod">
          <ac:chgData name="Rocio Gómez" userId="79d28730-0924-4ba4-ac58-1f089f117a4e" providerId="ADAL" clId="{DE15F638-66D3-4E02-A276-3E0FB13969A6}" dt="2022-03-02T14:34:30.426" v="212" actId="208"/>
          <ac:spMkLst>
            <pc:docMk/>
            <pc:sldMk cId="4021814898" sldId="277"/>
            <ac:spMk id="6" creationId="{55DDD751-4B1F-4036-ADEF-EC2D99ACCF68}"/>
          </ac:spMkLst>
        </pc:spChg>
        <pc:spChg chg="mod">
          <ac:chgData name="Rocio Gómez" userId="79d28730-0924-4ba4-ac58-1f089f117a4e" providerId="ADAL" clId="{DE15F638-66D3-4E02-A276-3E0FB13969A6}" dt="2022-03-03T16:10:59.942" v="1100" actId="207"/>
          <ac:spMkLst>
            <pc:docMk/>
            <pc:sldMk cId="4021814898" sldId="277"/>
            <ac:spMk id="7" creationId="{8EE4CC64-ACF2-44E4-A0C9-D2E08C86E4BE}"/>
          </ac:spMkLst>
        </pc:spChg>
        <pc:spChg chg="mod">
          <ac:chgData name="Rocio Gómez" userId="79d28730-0924-4ba4-ac58-1f089f117a4e" providerId="ADAL" clId="{DE15F638-66D3-4E02-A276-3E0FB13969A6}" dt="2022-03-02T14:34:44.033" v="215" actId="207"/>
          <ac:spMkLst>
            <pc:docMk/>
            <pc:sldMk cId="4021814898" sldId="277"/>
            <ac:spMk id="8" creationId="{189FB69F-361E-49B7-B244-F57CACA75A70}"/>
          </ac:spMkLst>
        </pc:spChg>
        <pc:spChg chg="mod">
          <ac:chgData name="Rocio Gómez" userId="79d28730-0924-4ba4-ac58-1f089f117a4e" providerId="ADAL" clId="{DE15F638-66D3-4E02-A276-3E0FB13969A6}" dt="2022-03-02T14:34:44.033" v="215" actId="207"/>
          <ac:spMkLst>
            <pc:docMk/>
            <pc:sldMk cId="4021814898" sldId="277"/>
            <ac:spMk id="9" creationId="{743B1892-4C07-440D-97B8-EAC16C87D3F1}"/>
          </ac:spMkLst>
        </pc:spChg>
        <pc:spChg chg="mod">
          <ac:chgData name="Rocio Gómez" userId="79d28730-0924-4ba4-ac58-1f089f117a4e" providerId="ADAL" clId="{DE15F638-66D3-4E02-A276-3E0FB13969A6}" dt="2022-03-02T14:34:28.134" v="211" actId="207"/>
          <ac:spMkLst>
            <pc:docMk/>
            <pc:sldMk cId="4021814898" sldId="277"/>
            <ac:spMk id="18" creationId="{68A43749-2A8E-4A03-B4FD-09FFDB9B2ADF}"/>
          </ac:spMkLst>
        </pc:spChg>
        <pc:spChg chg="mod">
          <ac:chgData name="Rocio Gómez" userId="79d28730-0924-4ba4-ac58-1f089f117a4e" providerId="ADAL" clId="{DE15F638-66D3-4E02-A276-3E0FB13969A6}" dt="2022-03-02T14:35:00.586" v="218" actId="208"/>
          <ac:spMkLst>
            <pc:docMk/>
            <pc:sldMk cId="4021814898" sldId="277"/>
            <ac:spMk id="19" creationId="{B10002E1-4C91-47F6-99DB-C64A5EB49BDC}"/>
          </ac:spMkLst>
        </pc:spChg>
        <pc:spChg chg="mod">
          <ac:chgData name="Rocio Gómez" userId="79d28730-0924-4ba4-ac58-1f089f117a4e" providerId="ADAL" clId="{DE15F638-66D3-4E02-A276-3E0FB13969A6}" dt="2022-03-02T14:35:03.235" v="219" actId="208"/>
          <ac:spMkLst>
            <pc:docMk/>
            <pc:sldMk cId="4021814898" sldId="277"/>
            <ac:spMk id="20" creationId="{399A1BE9-B6A2-4583-9C61-4C0500050153}"/>
          </ac:spMkLst>
        </pc:spChg>
        <pc:spChg chg="mod">
          <ac:chgData name="Rocio Gómez" userId="79d28730-0924-4ba4-ac58-1f089f117a4e" providerId="ADAL" clId="{DE15F638-66D3-4E02-A276-3E0FB13969A6}" dt="2022-03-02T14:35:05.581" v="220" actId="208"/>
          <ac:spMkLst>
            <pc:docMk/>
            <pc:sldMk cId="4021814898" sldId="277"/>
            <ac:spMk id="21" creationId="{C7ABA00A-FF49-4803-A0D6-EAC4E2B936EF}"/>
          </ac:spMkLst>
        </pc:spChg>
        <pc:spChg chg="mod">
          <ac:chgData name="Rocio Gómez" userId="79d28730-0924-4ba4-ac58-1f089f117a4e" providerId="ADAL" clId="{DE15F638-66D3-4E02-A276-3E0FB13969A6}" dt="2022-03-02T14:34:02.870" v="202" actId="208"/>
          <ac:spMkLst>
            <pc:docMk/>
            <pc:sldMk cId="4021814898" sldId="277"/>
            <ac:spMk id="28" creationId="{BEFC2182-C283-4970-AA20-82F75BCB90E0}"/>
          </ac:spMkLst>
        </pc:spChg>
        <pc:spChg chg="mod">
          <ac:chgData name="Rocio Gómez" userId="79d28730-0924-4ba4-ac58-1f089f117a4e" providerId="ADAL" clId="{DE15F638-66D3-4E02-A276-3E0FB13969A6}" dt="2022-03-02T14:34:11.352" v="205" actId="207"/>
          <ac:spMkLst>
            <pc:docMk/>
            <pc:sldMk cId="4021814898" sldId="277"/>
            <ac:spMk id="29" creationId="{B766C20D-D151-4B2C-9518-4EB0470D059A}"/>
          </ac:spMkLst>
        </pc:spChg>
        <pc:spChg chg="mod">
          <ac:chgData name="Rocio Gómez" userId="79d28730-0924-4ba4-ac58-1f089f117a4e" providerId="ADAL" clId="{DE15F638-66D3-4E02-A276-3E0FB13969A6}" dt="2022-03-02T14:35:19.657" v="223" actId="207"/>
          <ac:spMkLst>
            <pc:docMk/>
            <pc:sldMk cId="4021814898" sldId="277"/>
            <ac:spMk id="32" creationId="{637B0D43-4544-415B-83B3-9F063A54C539}"/>
          </ac:spMkLst>
        </pc:spChg>
        <pc:spChg chg="mod">
          <ac:chgData name="Rocio Gómez" userId="79d28730-0924-4ba4-ac58-1f089f117a4e" providerId="ADAL" clId="{DE15F638-66D3-4E02-A276-3E0FB13969A6}" dt="2022-03-02T14:35:19.657" v="223" actId="207"/>
          <ac:spMkLst>
            <pc:docMk/>
            <pc:sldMk cId="4021814898" sldId="277"/>
            <ac:spMk id="33" creationId="{58F55187-6901-488E-BCA2-2E63D9E9ADB9}"/>
          </ac:spMkLst>
        </pc:spChg>
        <pc:spChg chg="mod">
          <ac:chgData name="Rocio Gómez" userId="79d28730-0924-4ba4-ac58-1f089f117a4e" providerId="ADAL" clId="{DE15F638-66D3-4E02-A276-3E0FB13969A6}" dt="2022-03-02T14:34:21.044" v="208" actId="208"/>
          <ac:spMkLst>
            <pc:docMk/>
            <pc:sldMk cId="4021814898" sldId="277"/>
            <ac:spMk id="51" creationId="{88043739-54FA-4145-99B5-9E092A9A9521}"/>
          </ac:spMkLst>
        </pc:spChg>
        <pc:picChg chg="mod">
          <ac:chgData name="Rocio Gómez" userId="79d28730-0924-4ba4-ac58-1f089f117a4e" providerId="ADAL" clId="{DE15F638-66D3-4E02-A276-3E0FB13969A6}" dt="2022-03-03T16:10:54.196" v="1097" actId="207"/>
          <ac:picMkLst>
            <pc:docMk/>
            <pc:sldMk cId="4021814898" sldId="277"/>
            <ac:picMk id="30" creationId="{82ACF42F-4F8A-4025-A004-3B9358C5B81B}"/>
          </ac:picMkLst>
        </pc:picChg>
        <pc:picChg chg="mod">
          <ac:chgData name="Rocio Gómez" userId="79d28730-0924-4ba4-ac58-1f089f117a4e" providerId="ADAL" clId="{DE15F638-66D3-4E02-A276-3E0FB13969A6}" dt="2022-03-03T16:10:56.459" v="1098" actId="207"/>
          <ac:picMkLst>
            <pc:docMk/>
            <pc:sldMk cId="4021814898" sldId="277"/>
            <ac:picMk id="37" creationId="{9721CB49-C2BF-47FD-A7D6-E9F1DBC0BC2C}"/>
          </ac:picMkLst>
        </pc:picChg>
        <pc:picChg chg="mod">
          <ac:chgData name="Rocio Gómez" userId="79d28730-0924-4ba4-ac58-1f089f117a4e" providerId="ADAL" clId="{DE15F638-66D3-4E02-A276-3E0FB13969A6}" dt="2022-03-03T16:11:01.767" v="1101" actId="207"/>
          <ac:picMkLst>
            <pc:docMk/>
            <pc:sldMk cId="4021814898" sldId="277"/>
            <ac:picMk id="38" creationId="{1F3AE52D-13BE-401E-B402-A1B68074504C}"/>
          </ac:picMkLst>
        </pc:picChg>
        <pc:picChg chg="mod">
          <ac:chgData name="Rocio Gómez" userId="79d28730-0924-4ba4-ac58-1f089f117a4e" providerId="ADAL" clId="{DE15F638-66D3-4E02-A276-3E0FB13969A6}" dt="2022-03-02T14:34:55.405" v="217" actId="207"/>
          <ac:picMkLst>
            <pc:docMk/>
            <pc:sldMk cId="4021814898" sldId="277"/>
            <ac:picMk id="39" creationId="{7737AC11-87B4-4534-8BB3-65DB57D4B9A8}"/>
          </ac:picMkLst>
        </pc:picChg>
        <pc:picChg chg="mod">
          <ac:chgData name="Rocio Gómez" userId="79d28730-0924-4ba4-ac58-1f089f117a4e" providerId="ADAL" clId="{DE15F638-66D3-4E02-A276-3E0FB13969A6}" dt="2022-03-03T16:10:41.571" v="1094" actId="207"/>
          <ac:picMkLst>
            <pc:docMk/>
            <pc:sldMk cId="4021814898" sldId="277"/>
            <ac:picMk id="41" creationId="{4B396616-14CF-4B36-82C4-38C4D53C17B6}"/>
          </ac:picMkLst>
        </pc:picChg>
        <pc:cxnChg chg="mod">
          <ac:chgData name="Rocio Gómez" userId="79d28730-0924-4ba4-ac58-1f089f117a4e" providerId="ADAL" clId="{DE15F638-66D3-4E02-A276-3E0FB13969A6}" dt="2022-03-02T14:35:29.346" v="226" actId="208"/>
          <ac:cxnSpMkLst>
            <pc:docMk/>
            <pc:sldMk cId="4021814898" sldId="277"/>
            <ac:cxnSpMk id="31" creationId="{0478EE0A-F1FE-4CD4-90AE-ED479A7330DB}"/>
          </ac:cxnSpMkLst>
        </pc:cxnChg>
        <pc:cxnChg chg="mod">
          <ac:chgData name="Rocio Gómez" userId="79d28730-0924-4ba4-ac58-1f089f117a4e" providerId="ADAL" clId="{DE15F638-66D3-4E02-A276-3E0FB13969A6}" dt="2022-03-02T14:35:26.526" v="225" actId="208"/>
          <ac:cxnSpMkLst>
            <pc:docMk/>
            <pc:sldMk cId="4021814898" sldId="277"/>
            <ac:cxnSpMk id="34" creationId="{CF4E9436-5A7A-42AA-916E-87EAF3516FE3}"/>
          </ac:cxnSpMkLst>
        </pc:cxnChg>
      </pc:sldChg>
      <pc:sldChg chg="modSp mod">
        <pc:chgData name="Rocio Gómez" userId="79d28730-0924-4ba4-ac58-1f089f117a4e" providerId="ADAL" clId="{DE15F638-66D3-4E02-A276-3E0FB13969A6}" dt="2022-03-03T16:10:49.369" v="1096" actId="207"/>
        <pc:sldMkLst>
          <pc:docMk/>
          <pc:sldMk cId="2552671370" sldId="278"/>
        </pc:sldMkLst>
        <pc:spChg chg="mod">
          <ac:chgData name="Rocio Gómez" userId="79d28730-0924-4ba4-ac58-1f089f117a4e" providerId="ADAL" clId="{DE15F638-66D3-4E02-A276-3E0FB13969A6}" dt="2022-03-02T14:37:19.428" v="228" actId="207"/>
          <ac:spMkLst>
            <pc:docMk/>
            <pc:sldMk cId="2552671370" sldId="278"/>
            <ac:spMk id="4" creationId="{C330D643-F9F8-4D1A-9661-DA37E059CB14}"/>
          </ac:spMkLst>
        </pc:spChg>
        <pc:spChg chg="mod">
          <ac:chgData name="Rocio Gómez" userId="79d28730-0924-4ba4-ac58-1f089f117a4e" providerId="ADAL" clId="{DE15F638-66D3-4E02-A276-3E0FB13969A6}" dt="2022-03-02T14:37:19.428" v="228" actId="207"/>
          <ac:spMkLst>
            <pc:docMk/>
            <pc:sldMk cId="2552671370" sldId="278"/>
            <ac:spMk id="5" creationId="{5D1EB4A9-0FBB-4B3C-9A63-9471B9A2E3E3}"/>
          </ac:spMkLst>
        </pc:spChg>
        <pc:spChg chg="mod">
          <ac:chgData name="Rocio Gómez" userId="79d28730-0924-4ba4-ac58-1f089f117a4e" providerId="ADAL" clId="{DE15F638-66D3-4E02-A276-3E0FB13969A6}" dt="2022-03-02T14:39:18.763" v="257" actId="207"/>
          <ac:spMkLst>
            <pc:docMk/>
            <pc:sldMk cId="2552671370" sldId="278"/>
            <ac:spMk id="6" creationId="{55DDD751-4B1F-4036-ADEF-EC2D99ACCF68}"/>
          </ac:spMkLst>
        </pc:spChg>
        <pc:spChg chg="mod">
          <ac:chgData name="Rocio Gómez" userId="79d28730-0924-4ba4-ac58-1f089f117a4e" providerId="ADAL" clId="{DE15F638-66D3-4E02-A276-3E0FB13969A6}" dt="2022-03-02T14:39:20.607" v="258" actId="207"/>
          <ac:spMkLst>
            <pc:docMk/>
            <pc:sldMk cId="2552671370" sldId="278"/>
            <ac:spMk id="7" creationId="{8EE4CC64-ACF2-44E4-A0C9-D2E08C86E4BE}"/>
          </ac:spMkLst>
        </pc:spChg>
        <pc:spChg chg="mod">
          <ac:chgData name="Rocio Gómez" userId="79d28730-0924-4ba4-ac58-1f089f117a4e" providerId="ADAL" clId="{DE15F638-66D3-4E02-A276-3E0FB13969A6}" dt="2022-03-02T14:37:19.428" v="228" actId="207"/>
          <ac:spMkLst>
            <pc:docMk/>
            <pc:sldMk cId="2552671370" sldId="278"/>
            <ac:spMk id="8" creationId="{189FB69F-361E-49B7-B244-F57CACA75A70}"/>
          </ac:spMkLst>
        </pc:spChg>
        <pc:spChg chg="mod">
          <ac:chgData name="Rocio Gómez" userId="79d28730-0924-4ba4-ac58-1f089f117a4e" providerId="ADAL" clId="{DE15F638-66D3-4E02-A276-3E0FB13969A6}" dt="2022-03-02T14:37:19.428" v="228" actId="207"/>
          <ac:spMkLst>
            <pc:docMk/>
            <pc:sldMk cId="2552671370" sldId="278"/>
            <ac:spMk id="9" creationId="{743B1892-4C07-440D-97B8-EAC16C87D3F1}"/>
          </ac:spMkLst>
        </pc:spChg>
        <pc:spChg chg="mod">
          <ac:chgData name="Rocio Gómez" userId="79d28730-0924-4ba4-ac58-1f089f117a4e" providerId="ADAL" clId="{DE15F638-66D3-4E02-A276-3E0FB13969A6}" dt="2022-03-02T14:39:00.536" v="252" actId="208"/>
          <ac:spMkLst>
            <pc:docMk/>
            <pc:sldMk cId="2552671370" sldId="278"/>
            <ac:spMk id="16" creationId="{A2A7818B-B5F5-491C-B717-6D757870EC17}"/>
          </ac:spMkLst>
        </pc:spChg>
        <pc:spChg chg="mod">
          <ac:chgData name="Rocio Gómez" userId="79d28730-0924-4ba4-ac58-1f089f117a4e" providerId="ADAL" clId="{DE15F638-66D3-4E02-A276-3E0FB13969A6}" dt="2022-03-02T14:39:03.907" v="253" actId="208"/>
          <ac:spMkLst>
            <pc:docMk/>
            <pc:sldMk cId="2552671370" sldId="278"/>
            <ac:spMk id="17" creationId="{585B7028-A3A3-474F-8CF1-D2CAE62AB53A}"/>
          </ac:spMkLst>
        </pc:spChg>
        <pc:spChg chg="mod">
          <ac:chgData name="Rocio Gómez" userId="79d28730-0924-4ba4-ac58-1f089f117a4e" providerId="ADAL" clId="{DE15F638-66D3-4E02-A276-3E0FB13969A6}" dt="2022-03-02T14:39:28.151" v="260" actId="208"/>
          <ac:spMkLst>
            <pc:docMk/>
            <pc:sldMk cId="2552671370" sldId="278"/>
            <ac:spMk id="18" creationId="{68A43749-2A8E-4A03-B4FD-09FFDB9B2ADF}"/>
          </ac:spMkLst>
        </pc:spChg>
        <pc:spChg chg="mod">
          <ac:chgData name="Rocio Gómez" userId="79d28730-0924-4ba4-ac58-1f089f117a4e" providerId="ADAL" clId="{DE15F638-66D3-4E02-A276-3E0FB13969A6}" dt="2022-03-02T14:39:25.571" v="259" actId="208"/>
          <ac:spMkLst>
            <pc:docMk/>
            <pc:sldMk cId="2552671370" sldId="278"/>
            <ac:spMk id="19" creationId="{B10002E1-4C91-47F6-99DB-C64A5EB49BDC}"/>
          </ac:spMkLst>
        </pc:spChg>
        <pc:spChg chg="mod">
          <ac:chgData name="Rocio Gómez" userId="79d28730-0924-4ba4-ac58-1f089f117a4e" providerId="ADAL" clId="{DE15F638-66D3-4E02-A276-3E0FB13969A6}" dt="2022-03-02T14:38:55.486" v="250" actId="208"/>
          <ac:spMkLst>
            <pc:docMk/>
            <pc:sldMk cId="2552671370" sldId="278"/>
            <ac:spMk id="20" creationId="{399A1BE9-B6A2-4583-9C61-4C0500050153}"/>
          </ac:spMkLst>
        </pc:spChg>
        <pc:spChg chg="mod">
          <ac:chgData name="Rocio Gómez" userId="79d28730-0924-4ba4-ac58-1f089f117a4e" providerId="ADAL" clId="{DE15F638-66D3-4E02-A276-3E0FB13969A6}" dt="2022-03-02T14:38:57.138" v="251" actId="208"/>
          <ac:spMkLst>
            <pc:docMk/>
            <pc:sldMk cId="2552671370" sldId="278"/>
            <ac:spMk id="21" creationId="{C7ABA00A-FF49-4803-A0D6-EAC4E2B936EF}"/>
          </ac:spMkLst>
        </pc:spChg>
        <pc:spChg chg="mod">
          <ac:chgData name="Rocio Gómez" userId="79d28730-0924-4ba4-ac58-1f089f117a4e" providerId="ADAL" clId="{DE15F638-66D3-4E02-A276-3E0FB13969A6}" dt="2022-03-02T14:38:29.655" v="242" actId="207"/>
          <ac:spMkLst>
            <pc:docMk/>
            <pc:sldMk cId="2552671370" sldId="278"/>
            <ac:spMk id="32" creationId="{637B0D43-4544-415B-83B3-9F063A54C539}"/>
          </ac:spMkLst>
        </pc:spChg>
        <pc:spChg chg="mod">
          <ac:chgData name="Rocio Gómez" userId="79d28730-0924-4ba4-ac58-1f089f117a4e" providerId="ADAL" clId="{DE15F638-66D3-4E02-A276-3E0FB13969A6}" dt="2022-03-02T14:38:34.382" v="244" actId="207"/>
          <ac:spMkLst>
            <pc:docMk/>
            <pc:sldMk cId="2552671370" sldId="278"/>
            <ac:spMk id="33" creationId="{58F55187-6901-488E-BCA2-2E63D9E9ADB9}"/>
          </ac:spMkLst>
        </pc:spChg>
        <pc:spChg chg="mod">
          <ac:chgData name="Rocio Gómez" userId="79d28730-0924-4ba4-ac58-1f089f117a4e" providerId="ADAL" clId="{DE15F638-66D3-4E02-A276-3E0FB13969A6}" dt="2022-03-02T14:38:32.109" v="243" actId="207"/>
          <ac:spMkLst>
            <pc:docMk/>
            <pc:sldMk cId="2552671370" sldId="278"/>
            <ac:spMk id="36" creationId="{5B83E17F-0A69-4DE2-8AFD-9017A17374A5}"/>
          </ac:spMkLst>
        </pc:spChg>
        <pc:spChg chg="mod">
          <ac:chgData name="Rocio Gómez" userId="79d28730-0924-4ba4-ac58-1f089f117a4e" providerId="ADAL" clId="{DE15F638-66D3-4E02-A276-3E0FB13969A6}" dt="2022-03-02T14:37:19.428" v="228" actId="207"/>
          <ac:spMkLst>
            <pc:docMk/>
            <pc:sldMk cId="2552671370" sldId="278"/>
            <ac:spMk id="51" creationId="{88043739-54FA-4145-99B5-9E092A9A9521}"/>
          </ac:spMkLst>
        </pc:spChg>
        <pc:picChg chg="mod">
          <ac:chgData name="Rocio Gómez" userId="79d28730-0924-4ba4-ac58-1f089f117a4e" providerId="ADAL" clId="{DE15F638-66D3-4E02-A276-3E0FB13969A6}" dt="2022-03-02T14:37:26.087" v="229" actId="207"/>
          <ac:picMkLst>
            <pc:docMk/>
            <pc:sldMk cId="2552671370" sldId="278"/>
            <ac:picMk id="27" creationId="{2C736C8F-30DA-41DD-8752-12AE6B6D2812}"/>
          </ac:picMkLst>
        </pc:picChg>
        <pc:picChg chg="mod">
          <ac:chgData name="Rocio Gómez" userId="79d28730-0924-4ba4-ac58-1f089f117a4e" providerId="ADAL" clId="{DE15F638-66D3-4E02-A276-3E0FB13969A6}" dt="2022-03-03T16:10:46.970" v="1095" actId="207"/>
          <ac:picMkLst>
            <pc:docMk/>
            <pc:sldMk cId="2552671370" sldId="278"/>
            <ac:picMk id="28" creationId="{57BDB743-DADF-4333-BDF6-6153F86D3976}"/>
          </ac:picMkLst>
        </pc:picChg>
        <pc:picChg chg="mod">
          <ac:chgData name="Rocio Gómez" userId="79d28730-0924-4ba4-ac58-1f089f117a4e" providerId="ADAL" clId="{DE15F638-66D3-4E02-A276-3E0FB13969A6}" dt="2022-03-02T14:37:33.254" v="231" actId="208"/>
          <ac:picMkLst>
            <pc:docMk/>
            <pc:sldMk cId="2552671370" sldId="278"/>
            <ac:picMk id="29" creationId="{D192CFBD-3725-490D-BDAC-02C6DC16D806}"/>
          </ac:picMkLst>
        </pc:picChg>
        <pc:picChg chg="mod">
          <ac:chgData name="Rocio Gómez" userId="79d28730-0924-4ba4-ac58-1f089f117a4e" providerId="ADAL" clId="{DE15F638-66D3-4E02-A276-3E0FB13969A6}" dt="2022-03-02T14:37:40.630" v="234" actId="207"/>
          <ac:picMkLst>
            <pc:docMk/>
            <pc:sldMk cId="2552671370" sldId="278"/>
            <ac:picMk id="30" creationId="{DDD15552-C8F3-42F3-9E3E-526951602DA6}"/>
          </ac:picMkLst>
        </pc:picChg>
        <pc:picChg chg="mod">
          <ac:chgData name="Rocio Gómez" userId="79d28730-0924-4ba4-ac58-1f089f117a4e" providerId="ADAL" clId="{DE15F638-66D3-4E02-A276-3E0FB13969A6}" dt="2022-03-03T16:10:49.369" v="1096" actId="207"/>
          <ac:picMkLst>
            <pc:docMk/>
            <pc:sldMk cId="2552671370" sldId="278"/>
            <ac:picMk id="34" creationId="{1A1FEF4B-76A4-4140-8596-1A586B05A970}"/>
          </ac:picMkLst>
        </pc:picChg>
        <pc:picChg chg="mod">
          <ac:chgData name="Rocio Gómez" userId="79d28730-0924-4ba4-ac58-1f089f117a4e" providerId="ADAL" clId="{DE15F638-66D3-4E02-A276-3E0FB13969A6}" dt="2022-03-02T14:38:22.202" v="239" actId="207"/>
          <ac:picMkLst>
            <pc:docMk/>
            <pc:sldMk cId="2552671370" sldId="278"/>
            <ac:picMk id="37" creationId="{CD8F427E-2F53-4CF9-8F70-3433286E2667}"/>
          </ac:picMkLst>
        </pc:picChg>
        <pc:cxnChg chg="mod">
          <ac:chgData name="Rocio Gómez" userId="79d28730-0924-4ba4-ac58-1f089f117a4e" providerId="ADAL" clId="{DE15F638-66D3-4E02-A276-3E0FB13969A6}" dt="2022-03-02T14:39:11.924" v="255" actId="1076"/>
          <ac:cxnSpMkLst>
            <pc:docMk/>
            <pc:sldMk cId="2552671370" sldId="278"/>
            <ac:cxnSpMk id="31" creationId="{0478EE0A-F1FE-4CD4-90AE-ED479A7330DB}"/>
          </ac:cxnSpMkLst>
        </pc:cxnChg>
        <pc:cxnChg chg="mod">
          <ac:chgData name="Rocio Gómez" userId="79d28730-0924-4ba4-ac58-1f089f117a4e" providerId="ADAL" clId="{DE15F638-66D3-4E02-A276-3E0FB13969A6}" dt="2022-03-02T14:37:19.428" v="228" actId="207"/>
          <ac:cxnSpMkLst>
            <pc:docMk/>
            <pc:sldMk cId="2552671370" sldId="278"/>
            <ac:cxnSpMk id="35" creationId="{80394121-E10D-4419-9730-82FCA4D1D203}"/>
          </ac:cxnSpMkLst>
        </pc:cxnChg>
      </pc:sldChg>
      <pc:sldChg chg="modSp mod">
        <pc:chgData name="Rocio Gómez" userId="79d28730-0924-4ba4-ac58-1f089f117a4e" providerId="ADAL" clId="{DE15F638-66D3-4E02-A276-3E0FB13969A6}" dt="2022-03-07T14:03:20.008" v="2024" actId="207"/>
        <pc:sldMkLst>
          <pc:docMk/>
          <pc:sldMk cId="3590055576" sldId="281"/>
        </pc:sldMkLst>
        <pc:spChg chg="mod">
          <ac:chgData name="Rocio Gómez" userId="79d28730-0924-4ba4-ac58-1f089f117a4e" providerId="ADAL" clId="{DE15F638-66D3-4E02-A276-3E0FB13969A6}" dt="2022-03-07T14:03:20.008" v="2024" actId="207"/>
          <ac:spMkLst>
            <pc:docMk/>
            <pc:sldMk cId="3590055576" sldId="281"/>
            <ac:spMk id="5" creationId="{EF2F6DA0-9455-41DB-BDF0-857EBA13705E}"/>
          </ac:spMkLst>
        </pc:spChg>
        <pc:spChg chg="mod">
          <ac:chgData name="Rocio Gómez" userId="79d28730-0924-4ba4-ac58-1f089f117a4e" providerId="ADAL" clId="{DE15F638-66D3-4E02-A276-3E0FB13969A6}" dt="2022-03-07T14:03:17.137" v="2023" actId="207"/>
          <ac:spMkLst>
            <pc:docMk/>
            <pc:sldMk cId="3590055576" sldId="281"/>
            <ac:spMk id="7" creationId="{CCFA4CF1-B6B4-4D0C-810D-95BACFF5654F}"/>
          </ac:spMkLst>
        </pc:spChg>
        <pc:graphicFrameChg chg="mod modGraphic">
          <ac:chgData name="Rocio Gómez" userId="79d28730-0924-4ba4-ac58-1f089f117a4e" providerId="ADAL" clId="{DE15F638-66D3-4E02-A276-3E0FB13969A6}" dt="2022-03-04T09:41:30.346" v="1369" actId="13926"/>
          <ac:graphicFrameMkLst>
            <pc:docMk/>
            <pc:sldMk cId="3590055576" sldId="281"/>
            <ac:graphicFrameMk id="6" creationId="{7D612A85-D6FA-4A05-ADCF-6E98146D7A8B}"/>
          </ac:graphicFrameMkLst>
        </pc:graphicFrameChg>
      </pc:sldChg>
      <pc:sldChg chg="modSp mod">
        <pc:chgData name="Rocio Gómez" userId="79d28730-0924-4ba4-ac58-1f089f117a4e" providerId="ADAL" clId="{DE15F638-66D3-4E02-A276-3E0FB13969A6}" dt="2022-03-02T14:28:35.415" v="115" actId="207"/>
        <pc:sldMkLst>
          <pc:docMk/>
          <pc:sldMk cId="3542107854" sldId="282"/>
        </pc:sldMkLst>
        <pc:spChg chg="mod">
          <ac:chgData name="Rocio Gómez" userId="79d28730-0924-4ba4-ac58-1f089f117a4e" providerId="ADAL" clId="{DE15F638-66D3-4E02-A276-3E0FB13969A6}" dt="2022-03-02T14:28:35.415" v="115" actId="207"/>
          <ac:spMkLst>
            <pc:docMk/>
            <pc:sldMk cId="3542107854" sldId="282"/>
            <ac:spMk id="15" creationId="{52047952-0135-414D-871B-493BF2258841}"/>
          </ac:spMkLst>
        </pc:spChg>
        <pc:spChg chg="mod">
          <ac:chgData name="Rocio Gómez" userId="79d28730-0924-4ba4-ac58-1f089f117a4e" providerId="ADAL" clId="{DE15F638-66D3-4E02-A276-3E0FB13969A6}" dt="2022-03-02T14:27:09.091" v="95" actId="208"/>
          <ac:spMkLst>
            <pc:docMk/>
            <pc:sldMk cId="3542107854" sldId="282"/>
            <ac:spMk id="20" creationId="{5597FEFC-1756-4799-ADAB-8489F8F2F4D5}"/>
          </ac:spMkLst>
        </pc:spChg>
        <pc:spChg chg="mod">
          <ac:chgData name="Rocio Gómez" userId="79d28730-0924-4ba4-ac58-1f089f117a4e" providerId="ADAL" clId="{DE15F638-66D3-4E02-A276-3E0FB13969A6}" dt="2022-03-02T14:27:11.394" v="97" actId="207"/>
          <ac:spMkLst>
            <pc:docMk/>
            <pc:sldMk cId="3542107854" sldId="282"/>
            <ac:spMk id="21" creationId="{540AC71D-A0DB-41A8-B8FC-A4AA7AFDC3C6}"/>
          </ac:spMkLst>
        </pc:spChg>
        <pc:spChg chg="mod">
          <ac:chgData name="Rocio Gómez" userId="79d28730-0924-4ba4-ac58-1f089f117a4e" providerId="ADAL" clId="{DE15F638-66D3-4E02-A276-3E0FB13969A6}" dt="2022-03-02T14:27:13.771" v="99" actId="207"/>
          <ac:spMkLst>
            <pc:docMk/>
            <pc:sldMk cId="3542107854" sldId="282"/>
            <ac:spMk id="23" creationId="{76B3830A-CD33-4AF7-9B30-C65D50A5AE2D}"/>
          </ac:spMkLst>
        </pc:spChg>
        <pc:spChg chg="mod">
          <ac:chgData name="Rocio Gómez" userId="79d28730-0924-4ba4-ac58-1f089f117a4e" providerId="ADAL" clId="{DE15F638-66D3-4E02-A276-3E0FB13969A6}" dt="2022-03-02T14:28:29.422" v="113" actId="113"/>
          <ac:spMkLst>
            <pc:docMk/>
            <pc:sldMk cId="3542107854" sldId="282"/>
            <ac:spMk id="24" creationId="{6AA2BD2F-A177-4017-A67C-CCBF58636C07}"/>
          </ac:spMkLst>
        </pc:spChg>
        <pc:spChg chg="mod">
          <ac:chgData name="Rocio Gómez" userId="79d28730-0924-4ba4-ac58-1f089f117a4e" providerId="ADAL" clId="{DE15F638-66D3-4E02-A276-3E0FB13969A6}" dt="2022-03-02T14:27:31.574" v="102" actId="208"/>
          <ac:spMkLst>
            <pc:docMk/>
            <pc:sldMk cId="3542107854" sldId="282"/>
            <ac:spMk id="33" creationId="{B8E98FFF-160C-487E-A3AA-1FDBEFFFC52B}"/>
          </ac:spMkLst>
        </pc:spChg>
        <pc:spChg chg="mod">
          <ac:chgData name="Rocio Gómez" userId="79d28730-0924-4ba4-ac58-1f089f117a4e" providerId="ADAL" clId="{DE15F638-66D3-4E02-A276-3E0FB13969A6}" dt="2022-03-02T14:27:55.159" v="108" actId="207"/>
          <ac:spMkLst>
            <pc:docMk/>
            <pc:sldMk cId="3542107854" sldId="282"/>
            <ac:spMk id="34" creationId="{D292658C-F613-4C70-8B21-976E5B82C355}"/>
          </ac:spMkLst>
        </pc:spChg>
        <pc:spChg chg="mod">
          <ac:chgData name="Rocio Gómez" userId="79d28730-0924-4ba4-ac58-1f089f117a4e" providerId="ADAL" clId="{DE15F638-66D3-4E02-A276-3E0FB13969A6}" dt="2022-03-02T14:28:01.051" v="109" actId="207"/>
          <ac:spMkLst>
            <pc:docMk/>
            <pc:sldMk cId="3542107854" sldId="282"/>
            <ac:spMk id="35" creationId="{5967F501-D5C0-4F48-906E-B934BF98EAFA}"/>
          </ac:spMkLst>
        </pc:spChg>
        <pc:spChg chg="mod">
          <ac:chgData name="Rocio Gómez" userId="79d28730-0924-4ba4-ac58-1f089f117a4e" providerId="ADAL" clId="{DE15F638-66D3-4E02-A276-3E0FB13969A6}" dt="2022-03-02T14:28:16.409" v="111" actId="113"/>
          <ac:spMkLst>
            <pc:docMk/>
            <pc:sldMk cId="3542107854" sldId="282"/>
            <ac:spMk id="36" creationId="{3112E93E-76A3-4054-AFE3-737F1BD0B49E}"/>
          </ac:spMkLst>
        </pc:spChg>
      </pc:sldChg>
      <pc:sldChg chg="modSp mod">
        <pc:chgData name="Rocio Gómez" userId="79d28730-0924-4ba4-ac58-1f089f117a4e" providerId="ADAL" clId="{DE15F638-66D3-4E02-A276-3E0FB13969A6}" dt="2022-03-03T16:36:27.332" v="1182" actId="207"/>
        <pc:sldMkLst>
          <pc:docMk/>
          <pc:sldMk cId="923536153" sldId="285"/>
        </pc:sldMkLst>
        <pc:spChg chg="mod">
          <ac:chgData name="Rocio Gómez" userId="79d28730-0924-4ba4-ac58-1f089f117a4e" providerId="ADAL" clId="{DE15F638-66D3-4E02-A276-3E0FB13969A6}" dt="2022-03-03T16:36:04.157" v="1176" actId="207"/>
          <ac:spMkLst>
            <pc:docMk/>
            <pc:sldMk cId="923536153" sldId="285"/>
            <ac:spMk id="21" creationId="{8BEB23A4-447D-46D0-AE54-8CFF59D23B74}"/>
          </ac:spMkLst>
        </pc:spChg>
        <pc:spChg chg="mod">
          <ac:chgData name="Rocio Gómez" userId="79d28730-0924-4ba4-ac58-1f089f117a4e" providerId="ADAL" clId="{DE15F638-66D3-4E02-A276-3E0FB13969A6}" dt="2022-03-02T14:23:18.542" v="24" actId="208"/>
          <ac:spMkLst>
            <pc:docMk/>
            <pc:sldMk cId="923536153" sldId="285"/>
            <ac:spMk id="24" creationId="{14473EB8-C7C7-4ED8-ABF3-0C47AF5E3EA5}"/>
          </ac:spMkLst>
        </pc:spChg>
        <pc:spChg chg="mod">
          <ac:chgData name="Rocio Gómez" userId="79d28730-0924-4ba4-ac58-1f089f117a4e" providerId="ADAL" clId="{DE15F638-66D3-4E02-A276-3E0FB13969A6}" dt="2022-03-03T16:36:06.477" v="1177" actId="207"/>
          <ac:spMkLst>
            <pc:docMk/>
            <pc:sldMk cId="923536153" sldId="285"/>
            <ac:spMk id="25" creationId="{1A2C8107-A070-435E-A32E-1BD7004BA85B}"/>
          </ac:spMkLst>
        </pc:spChg>
        <pc:spChg chg="mod">
          <ac:chgData name="Rocio Gómez" userId="79d28730-0924-4ba4-ac58-1f089f117a4e" providerId="ADAL" clId="{DE15F638-66D3-4E02-A276-3E0FB13969A6}" dt="2022-03-03T16:36:12.327" v="1179" actId="207"/>
          <ac:spMkLst>
            <pc:docMk/>
            <pc:sldMk cId="923536153" sldId="285"/>
            <ac:spMk id="26" creationId="{B0AD4634-14B2-4D2F-B6AC-242310D28D25}"/>
          </ac:spMkLst>
        </pc:spChg>
        <pc:spChg chg="mod">
          <ac:chgData name="Rocio Gómez" userId="79d28730-0924-4ba4-ac58-1f089f117a4e" providerId="ADAL" clId="{DE15F638-66D3-4E02-A276-3E0FB13969A6}" dt="2022-03-02T14:22:13.861" v="4" actId="208"/>
          <ac:spMkLst>
            <pc:docMk/>
            <pc:sldMk cId="923536153" sldId="285"/>
            <ac:spMk id="33" creationId="{F6EB03CC-25BD-4D33-9947-121F0F75B761}"/>
          </ac:spMkLst>
        </pc:spChg>
        <pc:spChg chg="mod">
          <ac:chgData name="Rocio Gómez" userId="79d28730-0924-4ba4-ac58-1f089f117a4e" providerId="ADAL" clId="{DE15F638-66D3-4E02-A276-3E0FB13969A6}" dt="2022-03-02T14:22:41.524" v="7" actId="207"/>
          <ac:spMkLst>
            <pc:docMk/>
            <pc:sldMk cId="923536153" sldId="285"/>
            <ac:spMk id="34" creationId="{1822C708-13C3-48A4-8300-ED82C6B5280F}"/>
          </ac:spMkLst>
        </pc:spChg>
        <pc:spChg chg="mod">
          <ac:chgData name="Rocio Gómez" userId="79d28730-0924-4ba4-ac58-1f089f117a4e" providerId="ADAL" clId="{DE15F638-66D3-4E02-A276-3E0FB13969A6}" dt="2022-03-02T14:22:10.822" v="3" actId="208"/>
          <ac:spMkLst>
            <pc:docMk/>
            <pc:sldMk cId="923536153" sldId="285"/>
            <ac:spMk id="36" creationId="{108E919E-60E5-4AD7-B66E-8460F0EE8366}"/>
          </ac:spMkLst>
        </pc:spChg>
        <pc:spChg chg="mod">
          <ac:chgData name="Rocio Gómez" userId="79d28730-0924-4ba4-ac58-1f089f117a4e" providerId="ADAL" clId="{DE15F638-66D3-4E02-A276-3E0FB13969A6}" dt="2022-03-02T14:24:42.049" v="40" actId="207"/>
          <ac:spMkLst>
            <pc:docMk/>
            <pc:sldMk cId="923536153" sldId="285"/>
            <ac:spMk id="37" creationId="{A49E1972-8329-4EBD-9BA0-8F407012B019}"/>
          </ac:spMkLst>
        </pc:spChg>
        <pc:spChg chg="mod">
          <ac:chgData name="Rocio Gómez" userId="79d28730-0924-4ba4-ac58-1f089f117a4e" providerId="ADAL" clId="{DE15F638-66D3-4E02-A276-3E0FB13969A6}" dt="2022-03-03T16:35:57.904" v="1174" actId="207"/>
          <ac:spMkLst>
            <pc:docMk/>
            <pc:sldMk cId="923536153" sldId="285"/>
            <ac:spMk id="39" creationId="{E00CD8A8-1B5A-4A5D-BF45-E4CE68CA3633}"/>
          </ac:spMkLst>
        </pc:spChg>
        <pc:spChg chg="mod">
          <ac:chgData name="Rocio Gómez" userId="79d28730-0924-4ba4-ac58-1f089f117a4e" providerId="ADAL" clId="{DE15F638-66D3-4E02-A276-3E0FB13969A6}" dt="2022-03-03T16:35:59.415" v="1175" actId="207"/>
          <ac:spMkLst>
            <pc:docMk/>
            <pc:sldMk cId="923536153" sldId="285"/>
            <ac:spMk id="40" creationId="{42C4A487-ED8C-4F52-AF5C-2A19F2419A69}"/>
          </ac:spMkLst>
        </pc:spChg>
        <pc:spChg chg="mod">
          <ac:chgData name="Rocio Gómez" userId="79d28730-0924-4ba4-ac58-1f089f117a4e" providerId="ADAL" clId="{DE15F638-66D3-4E02-A276-3E0FB13969A6}" dt="2022-03-03T16:36:27.332" v="1182" actId="207"/>
          <ac:spMkLst>
            <pc:docMk/>
            <pc:sldMk cId="923536153" sldId="285"/>
            <ac:spMk id="41" creationId="{138C8B01-3E2F-422B-9156-9DB71CB88680}"/>
          </ac:spMkLst>
        </pc:spChg>
        <pc:spChg chg="mod">
          <ac:chgData name="Rocio Gómez" userId="79d28730-0924-4ba4-ac58-1f089f117a4e" providerId="ADAL" clId="{DE15F638-66D3-4E02-A276-3E0FB13969A6}" dt="2022-03-02T14:22:55.786" v="10" actId="208"/>
          <ac:spMkLst>
            <pc:docMk/>
            <pc:sldMk cId="923536153" sldId="285"/>
            <ac:spMk id="45" creationId="{DD5D0BB8-31AA-4D83-9950-7980145C6302}"/>
          </ac:spMkLst>
        </pc:spChg>
        <pc:spChg chg="mod">
          <ac:chgData name="Rocio Gómez" userId="79d28730-0924-4ba4-ac58-1f089f117a4e" providerId="ADAL" clId="{DE15F638-66D3-4E02-A276-3E0FB13969A6}" dt="2022-03-02T14:22:59.522" v="12" actId="208"/>
          <ac:spMkLst>
            <pc:docMk/>
            <pc:sldMk cId="923536153" sldId="285"/>
            <ac:spMk id="46" creationId="{57A29903-7F67-4195-9D23-EF39C2F5AF0E}"/>
          </ac:spMkLst>
        </pc:spChg>
        <pc:spChg chg="mod">
          <ac:chgData name="Rocio Gómez" userId="79d28730-0924-4ba4-ac58-1f089f117a4e" providerId="ADAL" clId="{DE15F638-66D3-4E02-A276-3E0FB13969A6}" dt="2022-03-02T14:23:02.683" v="14" actId="208"/>
          <ac:spMkLst>
            <pc:docMk/>
            <pc:sldMk cId="923536153" sldId="285"/>
            <ac:spMk id="47" creationId="{75E5901E-E024-410E-9250-4B100CD920EC}"/>
          </ac:spMkLst>
        </pc:spChg>
        <pc:spChg chg="mod">
          <ac:chgData name="Rocio Gómez" userId="79d28730-0924-4ba4-ac58-1f089f117a4e" providerId="ADAL" clId="{DE15F638-66D3-4E02-A276-3E0FB13969A6}" dt="2022-03-02T14:23:05.664" v="16" actId="208"/>
          <ac:spMkLst>
            <pc:docMk/>
            <pc:sldMk cId="923536153" sldId="285"/>
            <ac:spMk id="48" creationId="{61BF32C4-443F-4890-BB96-C633C60E8B2D}"/>
          </ac:spMkLst>
        </pc:spChg>
        <pc:spChg chg="mod">
          <ac:chgData name="Rocio Gómez" userId="79d28730-0924-4ba4-ac58-1f089f117a4e" providerId="ADAL" clId="{DE15F638-66D3-4E02-A276-3E0FB13969A6}" dt="2022-03-02T14:23:08.095" v="18" actId="208"/>
          <ac:spMkLst>
            <pc:docMk/>
            <pc:sldMk cId="923536153" sldId="285"/>
            <ac:spMk id="49" creationId="{6D35C1CC-CCF6-4D46-ADAE-41D926899CDD}"/>
          </ac:spMkLst>
        </pc:spChg>
        <pc:spChg chg="mod">
          <ac:chgData name="Rocio Gómez" userId="79d28730-0924-4ba4-ac58-1f089f117a4e" providerId="ADAL" clId="{DE15F638-66D3-4E02-A276-3E0FB13969A6}" dt="2022-03-02T14:23:12.610" v="20" actId="208"/>
          <ac:spMkLst>
            <pc:docMk/>
            <pc:sldMk cId="923536153" sldId="285"/>
            <ac:spMk id="50" creationId="{C965E37D-0F99-4A60-AC8E-79A9D2077DC5}"/>
          </ac:spMkLst>
        </pc:spChg>
        <pc:spChg chg="mod">
          <ac:chgData name="Rocio Gómez" userId="79d28730-0924-4ba4-ac58-1f089f117a4e" providerId="ADAL" clId="{DE15F638-66D3-4E02-A276-3E0FB13969A6}" dt="2022-03-02T14:23:15.299" v="22" actId="208"/>
          <ac:spMkLst>
            <pc:docMk/>
            <pc:sldMk cId="923536153" sldId="285"/>
            <ac:spMk id="51" creationId="{3667AF53-7848-4DA9-B438-788D23AB4874}"/>
          </ac:spMkLst>
        </pc:spChg>
        <pc:grpChg chg="mod">
          <ac:chgData name="Rocio Gómez" userId="79d28730-0924-4ba4-ac58-1f089f117a4e" providerId="ADAL" clId="{DE15F638-66D3-4E02-A276-3E0FB13969A6}" dt="2022-03-02T14:22:05.054" v="2" actId="207"/>
          <ac:grpSpMkLst>
            <pc:docMk/>
            <pc:sldMk cId="923536153" sldId="285"/>
            <ac:grpSpMk id="43" creationId="{23B91B19-7A96-4BB2-BD47-3C8DB864CE8D}"/>
          </ac:grpSpMkLst>
        </pc:grpChg>
      </pc:sldChg>
      <pc:sldChg chg="modSp mod">
        <pc:chgData name="Rocio Gómez" userId="79d28730-0924-4ba4-ac58-1f089f117a4e" providerId="ADAL" clId="{DE15F638-66D3-4E02-A276-3E0FB13969A6}" dt="2022-03-03T16:12:49.176" v="1131" actId="207"/>
        <pc:sldMkLst>
          <pc:docMk/>
          <pc:sldMk cId="493434821" sldId="287"/>
        </pc:sldMkLst>
        <pc:picChg chg="mod">
          <ac:chgData name="Rocio Gómez" userId="79d28730-0924-4ba4-ac58-1f089f117a4e" providerId="ADAL" clId="{DE15F638-66D3-4E02-A276-3E0FB13969A6}" dt="2022-03-03T16:12:18.309" v="1118" actId="207"/>
          <ac:picMkLst>
            <pc:docMk/>
            <pc:sldMk cId="493434821" sldId="287"/>
            <ac:picMk id="26" creationId="{19375C89-B145-47AD-8C5D-7E60A828C73F}"/>
          </ac:picMkLst>
        </pc:picChg>
        <pc:picChg chg="mod">
          <ac:chgData name="Rocio Gómez" userId="79d28730-0924-4ba4-ac58-1f089f117a4e" providerId="ADAL" clId="{DE15F638-66D3-4E02-A276-3E0FB13969A6}" dt="2022-03-03T16:12:20.087" v="1119" actId="207"/>
          <ac:picMkLst>
            <pc:docMk/>
            <pc:sldMk cId="493434821" sldId="287"/>
            <ac:picMk id="28" creationId="{5F8B6035-10EE-4569-B3C3-4F1B9652BC8F}"/>
          </ac:picMkLst>
        </pc:picChg>
        <pc:picChg chg="mod">
          <ac:chgData name="Rocio Gómez" userId="79d28730-0924-4ba4-ac58-1f089f117a4e" providerId="ADAL" clId="{DE15F638-66D3-4E02-A276-3E0FB13969A6}" dt="2022-03-03T16:12:49.176" v="1131" actId="207"/>
          <ac:picMkLst>
            <pc:docMk/>
            <pc:sldMk cId="493434821" sldId="287"/>
            <ac:picMk id="30" creationId="{7F0785E5-EF95-4CA4-83D2-1F3A9C88A783}"/>
          </ac:picMkLst>
        </pc:picChg>
        <pc:picChg chg="mod">
          <ac:chgData name="Rocio Gómez" userId="79d28730-0924-4ba4-ac58-1f089f117a4e" providerId="ADAL" clId="{DE15F638-66D3-4E02-A276-3E0FB13969A6}" dt="2022-03-03T16:12:21.550" v="1120" actId="207"/>
          <ac:picMkLst>
            <pc:docMk/>
            <pc:sldMk cId="493434821" sldId="287"/>
            <ac:picMk id="32" creationId="{9067B8E2-C334-4A1C-99E8-E0D374195B47}"/>
          </ac:picMkLst>
        </pc:picChg>
      </pc:sldChg>
      <pc:sldChg chg="modSp mod">
        <pc:chgData name="Rocio Gómez" userId="79d28730-0924-4ba4-ac58-1f089f117a4e" providerId="ADAL" clId="{DE15F638-66D3-4E02-A276-3E0FB13969A6}" dt="2022-03-03T16:13:02.690" v="1133" actId="208"/>
        <pc:sldMkLst>
          <pc:docMk/>
          <pc:sldMk cId="2231197518" sldId="288"/>
        </pc:sldMkLst>
        <pc:spChg chg="mod">
          <ac:chgData name="Rocio Gómez" userId="79d28730-0924-4ba4-ac58-1f089f117a4e" providerId="ADAL" clId="{DE15F638-66D3-4E02-A276-3E0FB13969A6}" dt="2022-03-02T14:24:55.984" v="42" actId="207"/>
          <ac:spMkLst>
            <pc:docMk/>
            <pc:sldMk cId="2231197518" sldId="288"/>
            <ac:spMk id="4" creationId="{C330D643-F9F8-4D1A-9661-DA37E059CB14}"/>
          </ac:spMkLst>
        </pc:spChg>
        <pc:spChg chg="mod">
          <ac:chgData name="Rocio Gómez" userId="79d28730-0924-4ba4-ac58-1f089f117a4e" providerId="ADAL" clId="{DE15F638-66D3-4E02-A276-3E0FB13969A6}" dt="2022-03-02T14:25:38.609" v="61" actId="208"/>
          <ac:spMkLst>
            <pc:docMk/>
            <pc:sldMk cId="2231197518" sldId="288"/>
            <ac:spMk id="5" creationId="{5D1EB4A9-0FBB-4B3C-9A63-9471B9A2E3E3}"/>
          </ac:spMkLst>
        </pc:spChg>
        <pc:spChg chg="mod">
          <ac:chgData name="Rocio Gómez" userId="79d28730-0924-4ba4-ac58-1f089f117a4e" providerId="ADAL" clId="{DE15F638-66D3-4E02-A276-3E0FB13969A6}" dt="2022-03-02T14:25:40.447" v="62" actId="208"/>
          <ac:spMkLst>
            <pc:docMk/>
            <pc:sldMk cId="2231197518" sldId="288"/>
            <ac:spMk id="6" creationId="{55DDD751-4B1F-4036-ADEF-EC2D99ACCF68}"/>
          </ac:spMkLst>
        </pc:spChg>
        <pc:spChg chg="mod">
          <ac:chgData name="Rocio Gómez" userId="79d28730-0924-4ba4-ac58-1f089f117a4e" providerId="ADAL" clId="{DE15F638-66D3-4E02-A276-3E0FB13969A6}" dt="2022-03-02T14:25:42.971" v="63" actId="208"/>
          <ac:spMkLst>
            <pc:docMk/>
            <pc:sldMk cId="2231197518" sldId="288"/>
            <ac:spMk id="7" creationId="{8EE4CC64-ACF2-44E4-A0C9-D2E08C86E4BE}"/>
          </ac:spMkLst>
        </pc:spChg>
        <pc:spChg chg="mod">
          <ac:chgData name="Rocio Gómez" userId="79d28730-0924-4ba4-ac58-1f089f117a4e" providerId="ADAL" clId="{DE15F638-66D3-4E02-A276-3E0FB13969A6}" dt="2022-03-02T14:25:49.940" v="66" actId="208"/>
          <ac:spMkLst>
            <pc:docMk/>
            <pc:sldMk cId="2231197518" sldId="288"/>
            <ac:spMk id="8" creationId="{189FB69F-361E-49B7-B244-F57CACA75A70}"/>
          </ac:spMkLst>
        </pc:spChg>
        <pc:spChg chg="mod">
          <ac:chgData name="Rocio Gómez" userId="79d28730-0924-4ba4-ac58-1f089f117a4e" providerId="ADAL" clId="{DE15F638-66D3-4E02-A276-3E0FB13969A6}" dt="2022-03-02T14:25:51.457" v="67" actId="208"/>
          <ac:spMkLst>
            <pc:docMk/>
            <pc:sldMk cId="2231197518" sldId="288"/>
            <ac:spMk id="9" creationId="{743B1892-4C07-440D-97B8-EAC16C87D3F1}"/>
          </ac:spMkLst>
        </pc:spChg>
        <pc:picChg chg="mod">
          <ac:chgData name="Rocio Gómez" userId="79d28730-0924-4ba4-ac58-1f089f117a4e" providerId="ADAL" clId="{DE15F638-66D3-4E02-A276-3E0FB13969A6}" dt="2022-03-03T16:13:02.690" v="1133" actId="208"/>
          <ac:picMkLst>
            <pc:docMk/>
            <pc:sldMk cId="2231197518" sldId="288"/>
            <ac:picMk id="22" creationId="{66290137-F279-483C-805A-8960A514DBF4}"/>
          </ac:picMkLst>
        </pc:picChg>
        <pc:picChg chg="mod">
          <ac:chgData name="Rocio Gómez" userId="79d28730-0924-4ba4-ac58-1f089f117a4e" providerId="ADAL" clId="{DE15F638-66D3-4E02-A276-3E0FB13969A6}" dt="2022-03-02T14:25:01.290" v="44" actId="208"/>
          <ac:picMkLst>
            <pc:docMk/>
            <pc:sldMk cId="2231197518" sldId="288"/>
            <ac:picMk id="24" creationId="{3BB5F1E0-ECE2-4751-99A0-F212D5ADAEE3}"/>
          </ac:picMkLst>
        </pc:picChg>
        <pc:picChg chg="mod">
          <ac:chgData name="Rocio Gómez" userId="79d28730-0924-4ba4-ac58-1f089f117a4e" providerId="ADAL" clId="{DE15F638-66D3-4E02-A276-3E0FB13969A6}" dt="2022-03-02T14:25:04.090" v="46" actId="207"/>
          <ac:picMkLst>
            <pc:docMk/>
            <pc:sldMk cId="2231197518" sldId="288"/>
            <ac:picMk id="26" creationId="{19375C89-B145-47AD-8C5D-7E60A828C73F}"/>
          </ac:picMkLst>
        </pc:picChg>
        <pc:picChg chg="mod">
          <ac:chgData name="Rocio Gómez" userId="79d28730-0924-4ba4-ac58-1f089f117a4e" providerId="ADAL" clId="{DE15F638-66D3-4E02-A276-3E0FB13969A6}" dt="2022-03-02T14:25:06.990" v="48" actId="207"/>
          <ac:picMkLst>
            <pc:docMk/>
            <pc:sldMk cId="2231197518" sldId="288"/>
            <ac:picMk id="28" creationId="{5F8B6035-10EE-4569-B3C3-4F1B9652BC8F}"/>
          </ac:picMkLst>
        </pc:picChg>
        <pc:picChg chg="mod">
          <ac:chgData name="Rocio Gómez" userId="79d28730-0924-4ba4-ac58-1f089f117a4e" providerId="ADAL" clId="{DE15F638-66D3-4E02-A276-3E0FB13969A6}" dt="2022-03-02T14:25:11.201" v="52" actId="207"/>
          <ac:picMkLst>
            <pc:docMk/>
            <pc:sldMk cId="2231197518" sldId="288"/>
            <ac:picMk id="30" creationId="{7F0785E5-EF95-4CA4-83D2-1F3A9C88A783}"/>
          </ac:picMkLst>
        </pc:picChg>
        <pc:picChg chg="mod">
          <ac:chgData name="Rocio Gómez" userId="79d28730-0924-4ba4-ac58-1f089f117a4e" providerId="ADAL" clId="{DE15F638-66D3-4E02-A276-3E0FB13969A6}" dt="2022-03-02T14:25:09.149" v="50" actId="207"/>
          <ac:picMkLst>
            <pc:docMk/>
            <pc:sldMk cId="2231197518" sldId="288"/>
            <ac:picMk id="32" creationId="{9067B8E2-C334-4A1C-99E8-E0D374195B47}"/>
          </ac:picMkLst>
        </pc:picChg>
      </pc:sldChg>
      <pc:sldChg chg="modSp mod">
        <pc:chgData name="Rocio Gómez" userId="79d28730-0924-4ba4-ac58-1f089f117a4e" providerId="ADAL" clId="{DE15F638-66D3-4E02-A276-3E0FB13969A6}" dt="2022-03-07T13:56:20.660" v="2019" actId="207"/>
        <pc:sldMkLst>
          <pc:docMk/>
          <pc:sldMk cId="290977889" sldId="302"/>
        </pc:sldMkLst>
        <pc:spChg chg="mod">
          <ac:chgData name="Rocio Gómez" userId="79d28730-0924-4ba4-ac58-1f089f117a4e" providerId="ADAL" clId="{DE15F638-66D3-4E02-A276-3E0FB13969A6}" dt="2022-03-07T13:56:20.660" v="2019" actId="207"/>
          <ac:spMkLst>
            <pc:docMk/>
            <pc:sldMk cId="290977889" sldId="302"/>
            <ac:spMk id="5" creationId="{E71DA279-75F8-4FAE-B9C9-7A9DCB28255B}"/>
          </ac:spMkLst>
        </pc:spChg>
      </pc:sldChg>
      <pc:sldChg chg="modSp del mod">
        <pc:chgData name="Rocio Gómez" userId="79d28730-0924-4ba4-ac58-1f089f117a4e" providerId="ADAL" clId="{DE15F638-66D3-4E02-A276-3E0FB13969A6}" dt="2022-03-03T16:09:17.640" v="1083" actId="2696"/>
        <pc:sldMkLst>
          <pc:docMk/>
          <pc:sldMk cId="3154377752" sldId="306"/>
        </pc:sldMkLst>
        <pc:spChg chg="mod">
          <ac:chgData name="Rocio Gómez" userId="79d28730-0924-4ba4-ac58-1f089f117a4e" providerId="ADAL" clId="{DE15F638-66D3-4E02-A276-3E0FB13969A6}" dt="2022-03-03T10:38:38.273" v="325" actId="20577"/>
          <ac:spMkLst>
            <pc:docMk/>
            <pc:sldMk cId="3154377752" sldId="306"/>
            <ac:spMk id="4" creationId="{5296D1C0-F16D-4252-B7E2-FF27CA123734}"/>
          </ac:spMkLst>
        </pc:spChg>
        <pc:spChg chg="mod">
          <ac:chgData name="Rocio Gómez" userId="79d28730-0924-4ba4-ac58-1f089f117a4e" providerId="ADAL" clId="{DE15F638-66D3-4E02-A276-3E0FB13969A6}" dt="2022-03-03T16:08:40.340" v="1080" actId="21"/>
          <ac:spMkLst>
            <pc:docMk/>
            <pc:sldMk cId="3154377752" sldId="306"/>
            <ac:spMk id="5" creationId="{8AE52C0F-5398-4DB9-BA38-9B6362519AD8}"/>
          </ac:spMkLst>
        </pc:spChg>
      </pc:sldChg>
      <pc:sldChg chg="modSp mod">
        <pc:chgData name="Rocio Gómez" userId="79d28730-0924-4ba4-ac58-1f089f117a4e" providerId="ADAL" clId="{DE15F638-66D3-4E02-A276-3E0FB13969A6}" dt="2022-03-10T10:38:53.030" v="2113" actId="20577"/>
        <pc:sldMkLst>
          <pc:docMk/>
          <pc:sldMk cId="3067052649" sldId="308"/>
        </pc:sldMkLst>
        <pc:spChg chg="mod">
          <ac:chgData name="Rocio Gómez" userId="79d28730-0924-4ba4-ac58-1f089f117a4e" providerId="ADAL" clId="{DE15F638-66D3-4E02-A276-3E0FB13969A6}" dt="2022-03-10T10:38:53.030" v="2113" actId="20577"/>
          <ac:spMkLst>
            <pc:docMk/>
            <pc:sldMk cId="3067052649" sldId="308"/>
            <ac:spMk id="5" creationId="{8AE52C0F-5398-4DB9-BA38-9B6362519AD8}"/>
          </ac:spMkLst>
        </pc:spChg>
      </pc:sldChg>
      <pc:sldChg chg="addSp delSp modSp new mod modClrScheme chgLayout">
        <pc:chgData name="Rocio Gómez" userId="79d28730-0924-4ba4-ac58-1f089f117a4e" providerId="ADAL" clId="{DE15F638-66D3-4E02-A276-3E0FB13969A6}" dt="2022-03-07T13:31:35.330" v="1763" actId="20577"/>
        <pc:sldMkLst>
          <pc:docMk/>
          <pc:sldMk cId="4011091948" sldId="309"/>
        </pc:sldMkLst>
        <pc:spChg chg="del mod ord">
          <ac:chgData name="Rocio Gómez" userId="79d28730-0924-4ba4-ac58-1f089f117a4e" providerId="ADAL" clId="{DE15F638-66D3-4E02-A276-3E0FB13969A6}" dt="2022-03-03T11:02:36.134" v="327" actId="700"/>
          <ac:spMkLst>
            <pc:docMk/>
            <pc:sldMk cId="4011091948" sldId="309"/>
            <ac:spMk id="2" creationId="{BA38EF8D-E94B-4B6F-8BC2-CFA6A84E4F02}"/>
          </ac:spMkLst>
        </pc:spChg>
        <pc:spChg chg="del mod ord">
          <ac:chgData name="Rocio Gómez" userId="79d28730-0924-4ba4-ac58-1f089f117a4e" providerId="ADAL" clId="{DE15F638-66D3-4E02-A276-3E0FB13969A6}" dt="2022-03-03T11:02:36.134" v="327" actId="700"/>
          <ac:spMkLst>
            <pc:docMk/>
            <pc:sldMk cId="4011091948" sldId="309"/>
            <ac:spMk id="3" creationId="{A34131E9-330E-47C7-9E0B-BA404F4159E6}"/>
          </ac:spMkLst>
        </pc:spChg>
        <pc:spChg chg="add mod ord">
          <ac:chgData name="Rocio Gómez" userId="79d28730-0924-4ba4-ac58-1f089f117a4e" providerId="ADAL" clId="{DE15F638-66D3-4E02-A276-3E0FB13969A6}" dt="2022-03-03T11:05:29.042" v="328"/>
          <ac:spMkLst>
            <pc:docMk/>
            <pc:sldMk cId="4011091948" sldId="309"/>
            <ac:spMk id="4" creationId="{2ADA64A2-F505-4A6C-A76E-FBCBB9A0E3AD}"/>
          </ac:spMkLst>
        </pc:spChg>
        <pc:spChg chg="add del mod ord">
          <ac:chgData name="Rocio Gómez" userId="79d28730-0924-4ba4-ac58-1f089f117a4e" providerId="ADAL" clId="{DE15F638-66D3-4E02-A276-3E0FB13969A6}" dt="2022-03-03T11:09:47.016" v="346" actId="478"/>
          <ac:spMkLst>
            <pc:docMk/>
            <pc:sldMk cId="4011091948" sldId="309"/>
            <ac:spMk id="5" creationId="{5517C217-5156-4FF8-A315-604E4D745D28}"/>
          </ac:spMkLst>
        </pc:spChg>
        <pc:graphicFrameChg chg="add mod modGraphic">
          <ac:chgData name="Rocio Gómez" userId="79d28730-0924-4ba4-ac58-1f089f117a4e" providerId="ADAL" clId="{DE15F638-66D3-4E02-A276-3E0FB13969A6}" dt="2022-03-07T13:31:35.330" v="1763" actId="20577"/>
          <ac:graphicFrameMkLst>
            <pc:docMk/>
            <pc:sldMk cId="4011091948" sldId="309"/>
            <ac:graphicFrameMk id="6" creationId="{E81B4F2F-F350-42C0-95C1-B44B8745D3A6}"/>
          </ac:graphicFrameMkLst>
        </pc:graphicFrameChg>
      </pc:sldChg>
      <pc:sldChg chg="addSp delSp modSp new del mod ord chgLayout">
        <pc:chgData name="Rocio Gómez" userId="79d28730-0924-4ba4-ac58-1f089f117a4e" providerId="ADAL" clId="{DE15F638-66D3-4E02-A276-3E0FB13969A6}" dt="2022-03-04T10:06:10.131" v="1439" actId="2696"/>
        <pc:sldMkLst>
          <pc:docMk/>
          <pc:sldMk cId="1209440378" sldId="310"/>
        </pc:sldMkLst>
        <pc:spChg chg="del mod ord">
          <ac:chgData name="Rocio Gómez" userId="79d28730-0924-4ba4-ac58-1f089f117a4e" providerId="ADAL" clId="{DE15F638-66D3-4E02-A276-3E0FB13969A6}" dt="2022-03-03T11:10:28.173" v="353" actId="700"/>
          <ac:spMkLst>
            <pc:docMk/>
            <pc:sldMk cId="1209440378" sldId="310"/>
            <ac:spMk id="2" creationId="{B1ACBA72-F467-4028-9684-8281EEEE39AC}"/>
          </ac:spMkLst>
        </pc:spChg>
        <pc:spChg chg="del mod ord">
          <ac:chgData name="Rocio Gómez" userId="79d28730-0924-4ba4-ac58-1f089f117a4e" providerId="ADAL" clId="{DE15F638-66D3-4E02-A276-3E0FB13969A6}" dt="2022-03-03T11:10:28.173" v="353" actId="700"/>
          <ac:spMkLst>
            <pc:docMk/>
            <pc:sldMk cId="1209440378" sldId="310"/>
            <ac:spMk id="3" creationId="{FE4E73E6-0324-4C45-B35D-28E84EDD10E0}"/>
          </ac:spMkLst>
        </pc:spChg>
        <pc:spChg chg="add mod ord">
          <ac:chgData name="Rocio Gómez" userId="79d28730-0924-4ba4-ac58-1f089f117a4e" providerId="ADAL" clId="{DE15F638-66D3-4E02-A276-3E0FB13969A6}" dt="2022-03-03T13:12:42.255" v="380" actId="700"/>
          <ac:spMkLst>
            <pc:docMk/>
            <pc:sldMk cId="1209440378" sldId="310"/>
            <ac:spMk id="4" creationId="{AF9104D7-FFFB-4B43-A19F-E113A638C8F2}"/>
          </ac:spMkLst>
        </pc:spChg>
        <pc:spChg chg="add del mod ord">
          <ac:chgData name="Rocio Gómez" userId="79d28730-0924-4ba4-ac58-1f089f117a4e" providerId="ADAL" clId="{DE15F638-66D3-4E02-A276-3E0FB13969A6}" dt="2022-03-03T13:12:42.255" v="380" actId="700"/>
          <ac:spMkLst>
            <pc:docMk/>
            <pc:sldMk cId="1209440378" sldId="310"/>
            <ac:spMk id="5" creationId="{097199CF-F2CD-4FC1-8532-3416C5ADB391}"/>
          </ac:spMkLst>
        </pc:spChg>
        <pc:spChg chg="mod">
          <ac:chgData name="Rocio Gómez" userId="79d28730-0924-4ba4-ac58-1f089f117a4e" providerId="ADAL" clId="{DE15F638-66D3-4E02-A276-3E0FB13969A6}" dt="2022-03-03T13:16:32.221" v="415" actId="14100"/>
          <ac:spMkLst>
            <pc:docMk/>
            <pc:sldMk cId="1209440378" sldId="310"/>
            <ac:spMk id="8" creationId="{1D5669A1-E07F-4B71-8E4E-B4F37B94DC53}"/>
          </ac:spMkLst>
        </pc:spChg>
        <pc:spChg chg="mod">
          <ac:chgData name="Rocio Gómez" userId="79d28730-0924-4ba4-ac58-1f089f117a4e" providerId="ADAL" clId="{DE15F638-66D3-4E02-A276-3E0FB13969A6}" dt="2022-03-03T13:14:56.599" v="401" actId="208"/>
          <ac:spMkLst>
            <pc:docMk/>
            <pc:sldMk cId="1209440378" sldId="310"/>
            <ac:spMk id="9" creationId="{4CAA8674-EC0A-4C86-99F5-DAC677BE16B8}"/>
          </ac:spMkLst>
        </pc:spChg>
        <pc:spChg chg="add mod">
          <ac:chgData name="Rocio Gómez" userId="79d28730-0924-4ba4-ac58-1f089f117a4e" providerId="ADAL" clId="{DE15F638-66D3-4E02-A276-3E0FB13969A6}" dt="2022-03-03T13:16:20.433" v="414" actId="688"/>
          <ac:spMkLst>
            <pc:docMk/>
            <pc:sldMk cId="1209440378" sldId="310"/>
            <ac:spMk id="10" creationId="{B6F0311C-D614-4C9D-8F98-09DB811FC1E0}"/>
          </ac:spMkLst>
        </pc:spChg>
        <pc:spChg chg="add mod">
          <ac:chgData name="Rocio Gómez" userId="79d28730-0924-4ba4-ac58-1f089f117a4e" providerId="ADAL" clId="{DE15F638-66D3-4E02-A276-3E0FB13969A6}" dt="2022-03-03T13:16:15.048" v="413" actId="688"/>
          <ac:spMkLst>
            <pc:docMk/>
            <pc:sldMk cId="1209440378" sldId="310"/>
            <ac:spMk id="11" creationId="{E0C10072-A56F-49F6-9069-B5ED651DB5A6}"/>
          </ac:spMkLst>
        </pc:spChg>
        <pc:spChg chg="add mod">
          <ac:chgData name="Rocio Gómez" userId="79d28730-0924-4ba4-ac58-1f089f117a4e" providerId="ADAL" clId="{DE15F638-66D3-4E02-A276-3E0FB13969A6}" dt="2022-03-03T13:15:44.283" v="408" actId="1076"/>
          <ac:spMkLst>
            <pc:docMk/>
            <pc:sldMk cId="1209440378" sldId="310"/>
            <ac:spMk id="13" creationId="{D8338296-2748-4F20-A6A7-B1B00405AF34}"/>
          </ac:spMkLst>
        </pc:spChg>
        <pc:spChg chg="add del mod ord">
          <ac:chgData name="Rocio Gómez" userId="79d28730-0924-4ba4-ac58-1f089f117a4e" providerId="ADAL" clId="{DE15F638-66D3-4E02-A276-3E0FB13969A6}" dt="2022-03-03T13:15:15.199" v="405" actId="478"/>
          <ac:spMkLst>
            <pc:docMk/>
            <pc:sldMk cId="1209440378" sldId="310"/>
            <ac:spMk id="14" creationId="{0141F39C-5167-40EE-93FB-4B49A428D40A}"/>
          </ac:spMkLst>
        </pc:spChg>
        <pc:spChg chg="add mod">
          <ac:chgData name="Rocio Gómez" userId="79d28730-0924-4ba4-ac58-1f089f117a4e" providerId="ADAL" clId="{DE15F638-66D3-4E02-A276-3E0FB13969A6}" dt="2022-03-03T13:15:50.180" v="409" actId="1076"/>
          <ac:spMkLst>
            <pc:docMk/>
            <pc:sldMk cId="1209440378" sldId="310"/>
            <ac:spMk id="16" creationId="{FC382156-B8ED-4D97-8A64-2495F3D45456}"/>
          </ac:spMkLst>
        </pc:spChg>
        <pc:grpChg chg="add mod">
          <ac:chgData name="Rocio Gómez" userId="79d28730-0924-4ba4-ac58-1f089f117a4e" providerId="ADAL" clId="{DE15F638-66D3-4E02-A276-3E0FB13969A6}" dt="2022-03-03T13:15:40.574" v="407" actId="14100"/>
          <ac:grpSpMkLst>
            <pc:docMk/>
            <pc:sldMk cId="1209440378" sldId="310"/>
            <ac:grpSpMk id="7" creationId="{D4306145-FCE8-4CAC-91B4-CE4878D5B89A}"/>
          </ac:grpSpMkLst>
        </pc:grpChg>
        <pc:graphicFrameChg chg="add del mod modGraphic">
          <ac:chgData name="Rocio Gómez" userId="79d28730-0924-4ba4-ac58-1f089f117a4e" providerId="ADAL" clId="{DE15F638-66D3-4E02-A276-3E0FB13969A6}" dt="2022-03-03T11:12:17.022" v="360" actId="1032"/>
          <ac:graphicFrameMkLst>
            <pc:docMk/>
            <pc:sldMk cId="1209440378" sldId="310"/>
            <ac:graphicFrameMk id="6" creationId="{13CC3C93-50D2-4DB2-9C6C-7DCB4E3A3D45}"/>
          </ac:graphicFrameMkLst>
        </pc:graphicFrameChg>
      </pc:sldChg>
      <pc:sldChg chg="addSp delSp modSp new del mod modClrScheme chgLayout">
        <pc:chgData name="Rocio Gómez" userId="79d28730-0924-4ba4-ac58-1f089f117a4e" providerId="ADAL" clId="{DE15F638-66D3-4E02-A276-3E0FB13969A6}" dt="2022-03-07T13:35:28.049" v="1805" actId="2696"/>
        <pc:sldMkLst>
          <pc:docMk/>
          <pc:sldMk cId="2899075644" sldId="311"/>
        </pc:sldMkLst>
        <pc:spChg chg="del mod ord">
          <ac:chgData name="Rocio Gómez" userId="79d28730-0924-4ba4-ac58-1f089f117a4e" providerId="ADAL" clId="{DE15F638-66D3-4E02-A276-3E0FB13969A6}" dt="2022-03-03T13:16:58.179" v="417" actId="700"/>
          <ac:spMkLst>
            <pc:docMk/>
            <pc:sldMk cId="2899075644" sldId="311"/>
            <ac:spMk id="2" creationId="{84CF072F-027B-49A0-8F71-19ECBA371A20}"/>
          </ac:spMkLst>
        </pc:spChg>
        <pc:spChg chg="del mod ord">
          <ac:chgData name="Rocio Gómez" userId="79d28730-0924-4ba4-ac58-1f089f117a4e" providerId="ADAL" clId="{DE15F638-66D3-4E02-A276-3E0FB13969A6}" dt="2022-03-03T13:16:58.179" v="417" actId="700"/>
          <ac:spMkLst>
            <pc:docMk/>
            <pc:sldMk cId="2899075644" sldId="311"/>
            <ac:spMk id="3" creationId="{39F3299E-F757-4457-981D-0132B90C9144}"/>
          </ac:spMkLst>
        </pc:spChg>
        <pc:spChg chg="add mod ord">
          <ac:chgData name="Rocio Gómez" userId="79d28730-0924-4ba4-ac58-1f089f117a4e" providerId="ADAL" clId="{DE15F638-66D3-4E02-A276-3E0FB13969A6}" dt="2022-03-07T13:32:26.058" v="1770" actId="1076"/>
          <ac:spMkLst>
            <pc:docMk/>
            <pc:sldMk cId="2899075644" sldId="311"/>
            <ac:spMk id="4" creationId="{DD2EEC13-7EA6-454F-A516-48319F5A13F3}"/>
          </ac:spMkLst>
        </pc:spChg>
        <pc:spChg chg="add del mod ord">
          <ac:chgData name="Rocio Gómez" userId="79d28730-0924-4ba4-ac58-1f089f117a4e" providerId="ADAL" clId="{DE15F638-66D3-4E02-A276-3E0FB13969A6}" dt="2022-03-03T13:25:20.062" v="483" actId="478"/>
          <ac:spMkLst>
            <pc:docMk/>
            <pc:sldMk cId="2899075644" sldId="311"/>
            <ac:spMk id="5" creationId="{59C1BEDF-3E8B-4167-8225-1CB4CBE4CF7A}"/>
          </ac:spMkLst>
        </pc:spChg>
        <pc:spChg chg="mod">
          <ac:chgData name="Rocio Gómez" userId="79d28730-0924-4ba4-ac58-1f089f117a4e" providerId="ADAL" clId="{DE15F638-66D3-4E02-A276-3E0FB13969A6}" dt="2022-03-03T13:24:49.193" v="478" actId="208"/>
          <ac:spMkLst>
            <pc:docMk/>
            <pc:sldMk cId="2899075644" sldId="311"/>
            <ac:spMk id="7" creationId="{E02E8136-4A28-4512-B926-E7A40A61F532}"/>
          </ac:spMkLst>
        </pc:spChg>
        <pc:spChg chg="mod">
          <ac:chgData name="Rocio Gómez" userId="79d28730-0924-4ba4-ac58-1f089f117a4e" providerId="ADAL" clId="{DE15F638-66D3-4E02-A276-3E0FB13969A6}" dt="2022-03-03T13:25:08.553" v="481" actId="208"/>
          <ac:spMkLst>
            <pc:docMk/>
            <pc:sldMk cId="2899075644" sldId="311"/>
            <ac:spMk id="8" creationId="{5F82D1FB-2D71-4265-8290-D5AB01974733}"/>
          </ac:spMkLst>
        </pc:spChg>
        <pc:spChg chg="mod">
          <ac:chgData name="Rocio Gómez" userId="79d28730-0924-4ba4-ac58-1f089f117a4e" providerId="ADAL" clId="{DE15F638-66D3-4E02-A276-3E0FB13969A6}" dt="2022-03-03T13:24:51.475" v="479" actId="208"/>
          <ac:spMkLst>
            <pc:docMk/>
            <pc:sldMk cId="2899075644" sldId="311"/>
            <ac:spMk id="9" creationId="{B7ECC141-7A4C-481B-A436-5217023F2563}"/>
          </ac:spMkLst>
        </pc:spChg>
        <pc:spChg chg="mod">
          <ac:chgData name="Rocio Gómez" userId="79d28730-0924-4ba4-ac58-1f089f117a4e" providerId="ADAL" clId="{DE15F638-66D3-4E02-A276-3E0FB13969A6}" dt="2022-03-03T13:24:03.645" v="468" actId="208"/>
          <ac:spMkLst>
            <pc:docMk/>
            <pc:sldMk cId="2899075644" sldId="311"/>
            <ac:spMk id="10" creationId="{82B9C8CA-ECB6-447B-A2CC-DF1DD9C4D320}"/>
          </ac:spMkLst>
        </pc:spChg>
        <pc:spChg chg="mod">
          <ac:chgData name="Rocio Gómez" userId="79d28730-0924-4ba4-ac58-1f089f117a4e" providerId="ADAL" clId="{DE15F638-66D3-4E02-A276-3E0FB13969A6}" dt="2022-03-03T13:24:35.625" v="476" actId="207"/>
          <ac:spMkLst>
            <pc:docMk/>
            <pc:sldMk cId="2899075644" sldId="311"/>
            <ac:spMk id="11" creationId="{9C9682BC-EBFC-4DF3-8BA0-F1023D32D311}"/>
          </ac:spMkLst>
        </pc:spChg>
        <pc:spChg chg="mod">
          <ac:chgData name="Rocio Gómez" userId="79d28730-0924-4ba4-ac58-1f089f117a4e" providerId="ADAL" clId="{DE15F638-66D3-4E02-A276-3E0FB13969A6}" dt="2022-03-03T13:24:29.730" v="475" actId="207"/>
          <ac:spMkLst>
            <pc:docMk/>
            <pc:sldMk cId="2899075644" sldId="311"/>
            <ac:spMk id="12" creationId="{AA1F8639-8794-4E27-BB2A-BCCDB0730196}"/>
          </ac:spMkLst>
        </pc:spChg>
        <pc:spChg chg="mod">
          <ac:chgData name="Rocio Gómez" userId="79d28730-0924-4ba4-ac58-1f089f117a4e" providerId="ADAL" clId="{DE15F638-66D3-4E02-A276-3E0FB13969A6}" dt="2022-03-03T13:24:14.047" v="472" actId="207"/>
          <ac:spMkLst>
            <pc:docMk/>
            <pc:sldMk cId="2899075644" sldId="311"/>
            <ac:spMk id="13" creationId="{E0AC6D8A-1541-4C26-AF62-23ED0BBD72BA}"/>
          </ac:spMkLst>
        </pc:spChg>
        <pc:spChg chg="add del mod">
          <ac:chgData name="Rocio Gómez" userId="79d28730-0924-4ba4-ac58-1f089f117a4e" providerId="ADAL" clId="{DE15F638-66D3-4E02-A276-3E0FB13969A6}" dt="2022-03-03T13:19:18.695" v="425" actId="478"/>
          <ac:spMkLst>
            <pc:docMk/>
            <pc:sldMk cId="2899075644" sldId="311"/>
            <ac:spMk id="15" creationId="{DD80C212-8EBC-4A1C-BAEA-0A2970ACE821}"/>
          </ac:spMkLst>
        </pc:spChg>
        <pc:grpChg chg="add mod">
          <ac:chgData name="Rocio Gómez" userId="79d28730-0924-4ba4-ac58-1f089f117a4e" providerId="ADAL" clId="{DE15F638-66D3-4E02-A276-3E0FB13969A6}" dt="2022-03-03T13:18:43.963" v="420"/>
          <ac:grpSpMkLst>
            <pc:docMk/>
            <pc:sldMk cId="2899075644" sldId="311"/>
            <ac:grpSpMk id="6" creationId="{1F44F21B-815A-4FB7-8FFD-4AECB1D8C4DF}"/>
          </ac:grpSpMkLst>
        </pc:grpChg>
      </pc:sldChg>
      <pc:sldChg chg="addSp delSp modSp new del mod modClrScheme chgLayout">
        <pc:chgData name="Rocio Gómez" userId="79d28730-0924-4ba4-ac58-1f089f117a4e" providerId="ADAL" clId="{DE15F638-66D3-4E02-A276-3E0FB13969A6}" dt="2022-03-07T14:32:21.302" v="2061" actId="2696"/>
        <pc:sldMkLst>
          <pc:docMk/>
          <pc:sldMk cId="3780083388" sldId="312"/>
        </pc:sldMkLst>
        <pc:spChg chg="del mod ord">
          <ac:chgData name="Rocio Gómez" userId="79d28730-0924-4ba4-ac58-1f089f117a4e" providerId="ADAL" clId="{DE15F638-66D3-4E02-A276-3E0FB13969A6}" dt="2022-03-03T13:25:29.502" v="485" actId="700"/>
          <ac:spMkLst>
            <pc:docMk/>
            <pc:sldMk cId="3780083388" sldId="312"/>
            <ac:spMk id="2" creationId="{0C6BBD15-EE22-4BED-943C-4DFD11C69339}"/>
          </ac:spMkLst>
        </pc:spChg>
        <pc:spChg chg="del mod ord">
          <ac:chgData name="Rocio Gómez" userId="79d28730-0924-4ba4-ac58-1f089f117a4e" providerId="ADAL" clId="{DE15F638-66D3-4E02-A276-3E0FB13969A6}" dt="2022-03-03T13:25:29.502" v="485" actId="700"/>
          <ac:spMkLst>
            <pc:docMk/>
            <pc:sldMk cId="3780083388" sldId="312"/>
            <ac:spMk id="3" creationId="{54BDAEB4-F978-49D0-A68D-6BBAFDCF8456}"/>
          </ac:spMkLst>
        </pc:spChg>
        <pc:spChg chg="add mod ord">
          <ac:chgData name="Rocio Gómez" userId="79d28730-0924-4ba4-ac58-1f089f117a4e" providerId="ADAL" clId="{DE15F638-66D3-4E02-A276-3E0FB13969A6}" dt="2022-03-03T13:25:50.544" v="486"/>
          <ac:spMkLst>
            <pc:docMk/>
            <pc:sldMk cId="3780083388" sldId="312"/>
            <ac:spMk id="4" creationId="{6FA79625-8B06-4FE8-8E0F-836FC1CB371D}"/>
          </ac:spMkLst>
        </pc:spChg>
        <pc:spChg chg="add del mod ord">
          <ac:chgData name="Rocio Gómez" userId="79d28730-0924-4ba4-ac58-1f089f117a4e" providerId="ADAL" clId="{DE15F638-66D3-4E02-A276-3E0FB13969A6}" dt="2022-03-03T13:26:58.809" v="493" actId="478"/>
          <ac:spMkLst>
            <pc:docMk/>
            <pc:sldMk cId="3780083388" sldId="312"/>
            <ac:spMk id="5" creationId="{A81C0975-6734-465C-97D7-E63202BC3729}"/>
          </ac:spMkLst>
        </pc:spChg>
        <pc:spChg chg="del mod topLvl">
          <ac:chgData name="Rocio Gómez" userId="79d28730-0924-4ba4-ac58-1f089f117a4e" providerId="ADAL" clId="{DE15F638-66D3-4E02-A276-3E0FB13969A6}" dt="2022-03-03T13:26:50.023" v="490" actId="478"/>
          <ac:spMkLst>
            <pc:docMk/>
            <pc:sldMk cId="3780083388" sldId="312"/>
            <ac:spMk id="7" creationId="{5A43796C-07C0-4262-A3C3-27B850D05189}"/>
          </ac:spMkLst>
        </pc:spChg>
        <pc:spChg chg="mod topLvl">
          <ac:chgData name="Rocio Gómez" userId="79d28730-0924-4ba4-ac58-1f089f117a4e" providerId="ADAL" clId="{DE15F638-66D3-4E02-A276-3E0FB13969A6}" dt="2022-03-04T10:08:47.128" v="1458" actId="14100"/>
          <ac:spMkLst>
            <pc:docMk/>
            <pc:sldMk cId="3780083388" sldId="312"/>
            <ac:spMk id="8" creationId="{1B83A6A1-44F0-4301-A852-717944EF92A6}"/>
          </ac:spMkLst>
        </pc:spChg>
        <pc:spChg chg="add mod">
          <ac:chgData name="Rocio Gómez" userId="79d28730-0924-4ba4-ac58-1f089f117a4e" providerId="ADAL" clId="{DE15F638-66D3-4E02-A276-3E0FB13969A6}" dt="2022-03-04T10:08:41.368" v="1457" actId="14100"/>
          <ac:spMkLst>
            <pc:docMk/>
            <pc:sldMk cId="3780083388" sldId="312"/>
            <ac:spMk id="9" creationId="{C2CEDA1D-2365-439A-BD1D-7D7E0C85C5A7}"/>
          </ac:spMkLst>
        </pc:spChg>
        <pc:spChg chg="add mod">
          <ac:chgData name="Rocio Gómez" userId="79d28730-0924-4ba4-ac58-1f089f117a4e" providerId="ADAL" clId="{DE15F638-66D3-4E02-A276-3E0FB13969A6}" dt="2022-03-04T10:08:52.866" v="1459" actId="1076"/>
          <ac:spMkLst>
            <pc:docMk/>
            <pc:sldMk cId="3780083388" sldId="312"/>
            <ac:spMk id="10" creationId="{4908382D-F588-4881-B4DB-C0823C5C009E}"/>
          </ac:spMkLst>
        </pc:spChg>
        <pc:spChg chg="add del mod">
          <ac:chgData name="Rocio Gómez" userId="79d28730-0924-4ba4-ac58-1f089f117a4e" providerId="ADAL" clId="{DE15F638-66D3-4E02-A276-3E0FB13969A6}" dt="2022-03-04T10:08:16.569" v="1453" actId="478"/>
          <ac:spMkLst>
            <pc:docMk/>
            <pc:sldMk cId="3780083388" sldId="312"/>
            <ac:spMk id="11" creationId="{6D0B4B58-4CF9-455E-9EC3-1B2DA0587834}"/>
          </ac:spMkLst>
        </pc:spChg>
        <pc:spChg chg="add mod">
          <ac:chgData name="Rocio Gómez" userId="79d28730-0924-4ba4-ac58-1f089f117a4e" providerId="ADAL" clId="{DE15F638-66D3-4E02-A276-3E0FB13969A6}" dt="2022-03-07T13:37:25.528" v="1832" actId="113"/>
          <ac:spMkLst>
            <pc:docMk/>
            <pc:sldMk cId="3780083388" sldId="312"/>
            <ac:spMk id="12" creationId="{46D556C3-46B7-4317-83A3-38AB52350042}"/>
          </ac:spMkLst>
        </pc:spChg>
        <pc:grpChg chg="add del mod">
          <ac:chgData name="Rocio Gómez" userId="79d28730-0924-4ba4-ac58-1f089f117a4e" providerId="ADAL" clId="{DE15F638-66D3-4E02-A276-3E0FB13969A6}" dt="2022-03-03T13:26:50.023" v="490" actId="478"/>
          <ac:grpSpMkLst>
            <pc:docMk/>
            <pc:sldMk cId="3780083388" sldId="312"/>
            <ac:grpSpMk id="6" creationId="{4DAA3E60-6100-4FE0-8DD7-AA9BD6B6D894}"/>
          </ac:grpSpMkLst>
        </pc:grpChg>
      </pc:sldChg>
      <pc:sldChg chg="addSp delSp modSp new del mod modClrScheme chgLayout">
        <pc:chgData name="Rocio Gómez" userId="79d28730-0924-4ba4-ac58-1f089f117a4e" providerId="ADAL" clId="{DE15F638-66D3-4E02-A276-3E0FB13969A6}" dt="2022-03-07T13:39:27.459" v="1853" actId="2696"/>
        <pc:sldMkLst>
          <pc:docMk/>
          <pc:sldMk cId="3805609045" sldId="313"/>
        </pc:sldMkLst>
        <pc:spChg chg="del mod ord">
          <ac:chgData name="Rocio Gómez" userId="79d28730-0924-4ba4-ac58-1f089f117a4e" providerId="ADAL" clId="{DE15F638-66D3-4E02-A276-3E0FB13969A6}" dt="2022-03-03T13:33:01.945" v="540" actId="700"/>
          <ac:spMkLst>
            <pc:docMk/>
            <pc:sldMk cId="3805609045" sldId="313"/>
            <ac:spMk id="2" creationId="{A6B13A93-7F91-4926-8883-6F5D3ED26527}"/>
          </ac:spMkLst>
        </pc:spChg>
        <pc:spChg chg="del mod ord">
          <ac:chgData name="Rocio Gómez" userId="79d28730-0924-4ba4-ac58-1f089f117a4e" providerId="ADAL" clId="{DE15F638-66D3-4E02-A276-3E0FB13969A6}" dt="2022-03-03T13:33:01.945" v="540" actId="700"/>
          <ac:spMkLst>
            <pc:docMk/>
            <pc:sldMk cId="3805609045" sldId="313"/>
            <ac:spMk id="3" creationId="{D2821449-CC4D-47F5-8DC7-B1AF188F939D}"/>
          </ac:spMkLst>
        </pc:spChg>
        <pc:spChg chg="add mod ord">
          <ac:chgData name="Rocio Gómez" userId="79d28730-0924-4ba4-ac58-1f089f117a4e" providerId="ADAL" clId="{DE15F638-66D3-4E02-A276-3E0FB13969A6}" dt="2022-03-03T13:33:23.693" v="541"/>
          <ac:spMkLst>
            <pc:docMk/>
            <pc:sldMk cId="3805609045" sldId="313"/>
            <ac:spMk id="4" creationId="{6C567137-5D07-41C2-B229-75533798FC2C}"/>
          </ac:spMkLst>
        </pc:spChg>
        <pc:spChg chg="add del mod ord">
          <ac:chgData name="Rocio Gómez" userId="79d28730-0924-4ba4-ac58-1f089f117a4e" providerId="ADAL" clId="{DE15F638-66D3-4E02-A276-3E0FB13969A6}" dt="2022-03-03T13:33:56.407" v="543" actId="478"/>
          <ac:spMkLst>
            <pc:docMk/>
            <pc:sldMk cId="3805609045" sldId="313"/>
            <ac:spMk id="5" creationId="{D39193A4-5C17-4300-8A48-9B153F06100B}"/>
          </ac:spMkLst>
        </pc:spChg>
        <pc:spChg chg="add mod">
          <ac:chgData name="Rocio Gómez" userId="79d28730-0924-4ba4-ac58-1f089f117a4e" providerId="ADAL" clId="{DE15F638-66D3-4E02-A276-3E0FB13969A6}" dt="2022-03-03T13:39:35.649" v="606" actId="1076"/>
          <ac:spMkLst>
            <pc:docMk/>
            <pc:sldMk cId="3805609045" sldId="313"/>
            <ac:spMk id="6" creationId="{FCF3DBB0-5016-478B-8129-0C95E1E5DD43}"/>
          </ac:spMkLst>
        </pc:spChg>
        <pc:spChg chg="add mod">
          <ac:chgData name="Rocio Gómez" userId="79d28730-0924-4ba4-ac58-1f089f117a4e" providerId="ADAL" clId="{DE15F638-66D3-4E02-A276-3E0FB13969A6}" dt="2022-03-03T13:40:01.500" v="611" actId="1076"/>
          <ac:spMkLst>
            <pc:docMk/>
            <pc:sldMk cId="3805609045" sldId="313"/>
            <ac:spMk id="7" creationId="{FC92445B-7A5E-43E3-812A-FBB73704B083}"/>
          </ac:spMkLst>
        </pc:spChg>
        <pc:spChg chg="add mod">
          <ac:chgData name="Rocio Gómez" userId="79d28730-0924-4ba4-ac58-1f089f117a4e" providerId="ADAL" clId="{DE15F638-66D3-4E02-A276-3E0FB13969A6}" dt="2022-03-03T13:39:53.573" v="610" actId="1076"/>
          <ac:spMkLst>
            <pc:docMk/>
            <pc:sldMk cId="3805609045" sldId="313"/>
            <ac:spMk id="8" creationId="{07DE23FB-51A2-49FD-AB78-006A55C23773}"/>
          </ac:spMkLst>
        </pc:spChg>
        <pc:spChg chg="add del mod">
          <ac:chgData name="Rocio Gómez" userId="79d28730-0924-4ba4-ac58-1f089f117a4e" providerId="ADAL" clId="{DE15F638-66D3-4E02-A276-3E0FB13969A6}" dt="2022-03-04T10:10:15.687" v="1460" actId="478"/>
          <ac:spMkLst>
            <pc:docMk/>
            <pc:sldMk cId="3805609045" sldId="313"/>
            <ac:spMk id="9" creationId="{13A11D2C-A4BD-4C08-A270-B50A0977A43B}"/>
          </ac:spMkLst>
        </pc:spChg>
        <pc:spChg chg="add del mod">
          <ac:chgData name="Rocio Gómez" userId="79d28730-0924-4ba4-ac58-1f089f117a4e" providerId="ADAL" clId="{DE15F638-66D3-4E02-A276-3E0FB13969A6}" dt="2022-03-03T13:37:14.622" v="577" actId="478"/>
          <ac:spMkLst>
            <pc:docMk/>
            <pc:sldMk cId="3805609045" sldId="313"/>
            <ac:spMk id="11" creationId="{C0065D2F-6E3A-43E2-B5F9-F445B49BA997}"/>
          </ac:spMkLst>
        </pc:spChg>
        <pc:spChg chg="add mod">
          <ac:chgData name="Rocio Gómez" userId="79d28730-0924-4ba4-ac58-1f089f117a4e" providerId="ADAL" clId="{DE15F638-66D3-4E02-A276-3E0FB13969A6}" dt="2022-03-04T10:10:55.586" v="1468" actId="1076"/>
          <ac:spMkLst>
            <pc:docMk/>
            <pc:sldMk cId="3805609045" sldId="313"/>
            <ac:spMk id="12" creationId="{2B80CA64-E3A1-4D24-BB7C-893D8DD8088D}"/>
          </ac:spMkLst>
        </pc:spChg>
        <pc:spChg chg="add mod">
          <ac:chgData name="Rocio Gómez" userId="79d28730-0924-4ba4-ac58-1f089f117a4e" providerId="ADAL" clId="{DE15F638-66D3-4E02-A276-3E0FB13969A6}" dt="2022-03-04T10:11:06.461" v="1470" actId="1076"/>
          <ac:spMkLst>
            <pc:docMk/>
            <pc:sldMk cId="3805609045" sldId="313"/>
            <ac:spMk id="13" creationId="{7DA0D289-E213-44F5-96B7-59B5B8686239}"/>
          </ac:spMkLst>
        </pc:spChg>
        <pc:spChg chg="add mod">
          <ac:chgData name="Rocio Gómez" userId="79d28730-0924-4ba4-ac58-1f089f117a4e" providerId="ADAL" clId="{DE15F638-66D3-4E02-A276-3E0FB13969A6}" dt="2022-03-04T10:10:32.173" v="1464" actId="1076"/>
          <ac:spMkLst>
            <pc:docMk/>
            <pc:sldMk cId="3805609045" sldId="313"/>
            <ac:spMk id="14" creationId="{D6D5EE87-8CB1-48E9-8F99-052A73CDDB41}"/>
          </ac:spMkLst>
        </pc:spChg>
      </pc:sldChg>
      <pc:sldChg chg="addSp delSp modSp new del mod modClrScheme chgLayout">
        <pc:chgData name="Rocio Gómez" userId="79d28730-0924-4ba4-ac58-1f089f117a4e" providerId="ADAL" clId="{DE15F638-66D3-4E02-A276-3E0FB13969A6}" dt="2022-03-07T13:42:09.120" v="1898" actId="2696"/>
        <pc:sldMkLst>
          <pc:docMk/>
          <pc:sldMk cId="2715946258" sldId="314"/>
        </pc:sldMkLst>
        <pc:spChg chg="del mod ord">
          <ac:chgData name="Rocio Gómez" userId="79d28730-0924-4ba4-ac58-1f089f117a4e" providerId="ADAL" clId="{DE15F638-66D3-4E02-A276-3E0FB13969A6}" dt="2022-03-03T13:40:22.010" v="613" actId="700"/>
          <ac:spMkLst>
            <pc:docMk/>
            <pc:sldMk cId="2715946258" sldId="314"/>
            <ac:spMk id="2" creationId="{E60BC6B6-60E1-4731-BFAE-9991AA0F3E15}"/>
          </ac:spMkLst>
        </pc:spChg>
        <pc:spChg chg="del mod ord">
          <ac:chgData name="Rocio Gómez" userId="79d28730-0924-4ba4-ac58-1f089f117a4e" providerId="ADAL" clId="{DE15F638-66D3-4E02-A276-3E0FB13969A6}" dt="2022-03-03T13:40:22.010" v="613" actId="700"/>
          <ac:spMkLst>
            <pc:docMk/>
            <pc:sldMk cId="2715946258" sldId="314"/>
            <ac:spMk id="3" creationId="{85EFE602-D4F4-4BF8-ADC2-3F049A77FFE9}"/>
          </ac:spMkLst>
        </pc:spChg>
        <pc:spChg chg="add mod">
          <ac:chgData name="Rocio Gómez" userId="79d28730-0924-4ba4-ac58-1f089f117a4e" providerId="ADAL" clId="{DE15F638-66D3-4E02-A276-3E0FB13969A6}" dt="2022-03-07T13:41:14.591" v="1878" actId="21"/>
          <ac:spMkLst>
            <pc:docMk/>
            <pc:sldMk cId="2715946258" sldId="314"/>
            <ac:spMk id="3" creationId="{972DA275-1637-46F5-9F49-3EE890435036}"/>
          </ac:spMkLst>
        </pc:spChg>
        <pc:spChg chg="add mod ord">
          <ac:chgData name="Rocio Gómez" userId="79d28730-0924-4ba4-ac58-1f089f117a4e" providerId="ADAL" clId="{DE15F638-66D3-4E02-A276-3E0FB13969A6}" dt="2022-03-03T13:40:37.304" v="614"/>
          <ac:spMkLst>
            <pc:docMk/>
            <pc:sldMk cId="2715946258" sldId="314"/>
            <ac:spMk id="4" creationId="{4BEB5A2D-F690-4860-ADD5-8FEAF49AEE86}"/>
          </ac:spMkLst>
        </pc:spChg>
        <pc:spChg chg="add del mod ord">
          <ac:chgData name="Rocio Gómez" userId="79d28730-0924-4ba4-ac58-1f089f117a4e" providerId="ADAL" clId="{DE15F638-66D3-4E02-A276-3E0FB13969A6}" dt="2022-03-03T13:42:32.452" v="617"/>
          <ac:spMkLst>
            <pc:docMk/>
            <pc:sldMk cId="2715946258" sldId="314"/>
            <ac:spMk id="5" creationId="{1A1AF9A1-280C-480C-A339-1207D1C830BE}"/>
          </ac:spMkLst>
        </pc:spChg>
        <pc:spChg chg="add del mod">
          <ac:chgData name="Rocio Gómez" userId="79d28730-0924-4ba4-ac58-1f089f117a4e" providerId="ADAL" clId="{DE15F638-66D3-4E02-A276-3E0FB13969A6}" dt="2022-03-07T13:39:51.258" v="1856" actId="478"/>
          <ac:spMkLst>
            <pc:docMk/>
            <pc:sldMk cId="2715946258" sldId="314"/>
            <ac:spMk id="7" creationId="{2C400600-C042-4C10-B114-1530C6CF9C85}"/>
          </ac:spMkLst>
        </pc:spChg>
        <pc:spChg chg="add del mod">
          <ac:chgData name="Rocio Gómez" userId="79d28730-0924-4ba4-ac58-1f089f117a4e" providerId="ADAL" clId="{DE15F638-66D3-4E02-A276-3E0FB13969A6}" dt="2022-03-07T13:40:17.231" v="1864" actId="478"/>
          <ac:spMkLst>
            <pc:docMk/>
            <pc:sldMk cId="2715946258" sldId="314"/>
            <ac:spMk id="8" creationId="{C246678B-12BE-412C-B196-941F9C636296}"/>
          </ac:spMkLst>
        </pc:spChg>
        <pc:spChg chg="add del mod">
          <ac:chgData name="Rocio Gómez" userId="79d28730-0924-4ba4-ac58-1f089f117a4e" providerId="ADAL" clId="{DE15F638-66D3-4E02-A276-3E0FB13969A6}" dt="2022-03-07T13:40:33.122" v="1869" actId="478"/>
          <ac:spMkLst>
            <pc:docMk/>
            <pc:sldMk cId="2715946258" sldId="314"/>
            <ac:spMk id="9" creationId="{9DDA9519-D643-43A2-B97B-FEA255219ED3}"/>
          </ac:spMkLst>
        </pc:spChg>
        <pc:spChg chg="add mod">
          <ac:chgData name="Rocio Gómez" userId="79d28730-0924-4ba4-ac58-1f089f117a4e" providerId="ADAL" clId="{DE15F638-66D3-4E02-A276-3E0FB13969A6}" dt="2022-03-07T13:40:42.539" v="1871" actId="1076"/>
          <ac:spMkLst>
            <pc:docMk/>
            <pc:sldMk cId="2715946258" sldId="314"/>
            <ac:spMk id="10" creationId="{351146B6-2531-4C5F-B1A2-5A6F24DC4D62}"/>
          </ac:spMkLst>
        </pc:spChg>
        <pc:spChg chg="add mod">
          <ac:chgData name="Rocio Gómez" userId="79d28730-0924-4ba4-ac58-1f089f117a4e" providerId="ADAL" clId="{DE15F638-66D3-4E02-A276-3E0FB13969A6}" dt="2022-03-07T13:40:46.003" v="1872" actId="1076"/>
          <ac:spMkLst>
            <pc:docMk/>
            <pc:sldMk cId="2715946258" sldId="314"/>
            <ac:spMk id="11" creationId="{3A5977C7-9162-45BC-BCB5-F75CFBAAA7E7}"/>
          </ac:spMkLst>
        </pc:spChg>
        <pc:spChg chg="add mod">
          <ac:chgData name="Rocio Gómez" userId="79d28730-0924-4ba4-ac58-1f089f117a4e" providerId="ADAL" clId="{DE15F638-66D3-4E02-A276-3E0FB13969A6}" dt="2022-03-03T14:02:32.525" v="657" actId="207"/>
          <ac:spMkLst>
            <pc:docMk/>
            <pc:sldMk cId="2715946258" sldId="314"/>
            <ac:spMk id="12" creationId="{0CFB1C6B-6D51-4BDC-B129-C7135200446A}"/>
          </ac:spMkLst>
        </pc:spChg>
        <pc:graphicFrameChg chg="add del modGraphic">
          <ac:chgData name="Rocio Gómez" userId="79d28730-0924-4ba4-ac58-1f089f117a4e" providerId="ADAL" clId="{DE15F638-66D3-4E02-A276-3E0FB13969A6}" dt="2022-03-03T13:41:57.016" v="616" actId="478"/>
          <ac:graphicFrameMkLst>
            <pc:docMk/>
            <pc:sldMk cId="2715946258" sldId="314"/>
            <ac:graphicFrameMk id="6" creationId="{BE370CFA-3C6F-4D77-AC3D-3C328DD7FD24}"/>
          </ac:graphicFrameMkLst>
        </pc:graphicFrameChg>
      </pc:sldChg>
      <pc:sldChg chg="addSp delSp modSp new del mod modClrScheme chgLayout">
        <pc:chgData name="Rocio Gómez" userId="79d28730-0924-4ba4-ac58-1f089f117a4e" providerId="ADAL" clId="{DE15F638-66D3-4E02-A276-3E0FB13969A6}" dt="2022-03-04T10:15:21.233" v="1491" actId="2696"/>
        <pc:sldMkLst>
          <pc:docMk/>
          <pc:sldMk cId="2327892505" sldId="315"/>
        </pc:sldMkLst>
        <pc:spChg chg="del mod ord">
          <ac:chgData name="Rocio Gómez" userId="79d28730-0924-4ba4-ac58-1f089f117a4e" providerId="ADAL" clId="{DE15F638-66D3-4E02-A276-3E0FB13969A6}" dt="2022-03-03T14:42:33.546" v="663" actId="700"/>
          <ac:spMkLst>
            <pc:docMk/>
            <pc:sldMk cId="2327892505" sldId="315"/>
            <ac:spMk id="2" creationId="{B13EC674-C244-42A1-A722-4178E2B060F5}"/>
          </ac:spMkLst>
        </pc:spChg>
        <pc:spChg chg="del mod ord">
          <ac:chgData name="Rocio Gómez" userId="79d28730-0924-4ba4-ac58-1f089f117a4e" providerId="ADAL" clId="{DE15F638-66D3-4E02-A276-3E0FB13969A6}" dt="2022-03-03T14:42:33.546" v="663" actId="700"/>
          <ac:spMkLst>
            <pc:docMk/>
            <pc:sldMk cId="2327892505" sldId="315"/>
            <ac:spMk id="3" creationId="{58F972F7-B63E-46D5-BA1F-751BF6AA5DE7}"/>
          </ac:spMkLst>
        </pc:spChg>
        <pc:spChg chg="add mod ord">
          <ac:chgData name="Rocio Gómez" userId="79d28730-0924-4ba4-ac58-1f089f117a4e" providerId="ADAL" clId="{DE15F638-66D3-4E02-A276-3E0FB13969A6}" dt="2022-03-03T14:42:53.145" v="664"/>
          <ac:spMkLst>
            <pc:docMk/>
            <pc:sldMk cId="2327892505" sldId="315"/>
            <ac:spMk id="4" creationId="{79593A26-BD40-4F19-ABEB-D1947E5B935B}"/>
          </ac:spMkLst>
        </pc:spChg>
        <pc:spChg chg="add del mod ord">
          <ac:chgData name="Rocio Gómez" userId="79d28730-0924-4ba4-ac58-1f089f117a4e" providerId="ADAL" clId="{DE15F638-66D3-4E02-A276-3E0FB13969A6}" dt="2022-03-03T14:44:25.924" v="667" actId="478"/>
          <ac:spMkLst>
            <pc:docMk/>
            <pc:sldMk cId="2327892505" sldId="315"/>
            <ac:spMk id="5" creationId="{49845038-CCDA-4696-A58F-37320CED944D}"/>
          </ac:spMkLst>
        </pc:spChg>
        <pc:spChg chg="del mod">
          <ac:chgData name="Rocio Gómez" userId="79d28730-0924-4ba4-ac58-1f089f117a4e" providerId="ADAL" clId="{DE15F638-66D3-4E02-A276-3E0FB13969A6}" dt="2022-03-03T14:47:03.643" v="683" actId="478"/>
          <ac:spMkLst>
            <pc:docMk/>
            <pc:sldMk cId="2327892505" sldId="315"/>
            <ac:spMk id="7" creationId="{6E39C9A6-E41E-4150-84E2-8F4BFFF2C870}"/>
          </ac:spMkLst>
        </pc:spChg>
        <pc:spChg chg="mod">
          <ac:chgData name="Rocio Gómez" userId="79d28730-0924-4ba4-ac58-1f089f117a4e" providerId="ADAL" clId="{DE15F638-66D3-4E02-A276-3E0FB13969A6}" dt="2022-03-03T14:44:22.045" v="665"/>
          <ac:spMkLst>
            <pc:docMk/>
            <pc:sldMk cId="2327892505" sldId="315"/>
            <ac:spMk id="8" creationId="{0A99783E-2418-4826-9087-E9F53A1F14E7}"/>
          </ac:spMkLst>
        </pc:spChg>
        <pc:spChg chg="mod">
          <ac:chgData name="Rocio Gómez" userId="79d28730-0924-4ba4-ac58-1f089f117a4e" providerId="ADAL" clId="{DE15F638-66D3-4E02-A276-3E0FB13969A6}" dt="2022-03-03T14:44:22.045" v="665"/>
          <ac:spMkLst>
            <pc:docMk/>
            <pc:sldMk cId="2327892505" sldId="315"/>
            <ac:spMk id="9" creationId="{A3C513B1-6765-4D4C-93C4-5E25BBE9DC55}"/>
          </ac:spMkLst>
        </pc:spChg>
        <pc:spChg chg="mod">
          <ac:chgData name="Rocio Gómez" userId="79d28730-0924-4ba4-ac58-1f089f117a4e" providerId="ADAL" clId="{DE15F638-66D3-4E02-A276-3E0FB13969A6}" dt="2022-03-03T14:44:22.045" v="665"/>
          <ac:spMkLst>
            <pc:docMk/>
            <pc:sldMk cId="2327892505" sldId="315"/>
            <ac:spMk id="10" creationId="{1B5D1AD9-9695-4AB0-B4DA-34FDB16709C1}"/>
          </ac:spMkLst>
        </pc:spChg>
        <pc:spChg chg="mod">
          <ac:chgData name="Rocio Gómez" userId="79d28730-0924-4ba4-ac58-1f089f117a4e" providerId="ADAL" clId="{DE15F638-66D3-4E02-A276-3E0FB13969A6}" dt="2022-03-03T14:44:22.045" v="665"/>
          <ac:spMkLst>
            <pc:docMk/>
            <pc:sldMk cId="2327892505" sldId="315"/>
            <ac:spMk id="11" creationId="{4C2795CC-DF0E-4CB1-AC7A-2C33F2E1DD0A}"/>
          </ac:spMkLst>
        </pc:spChg>
        <pc:spChg chg="mod">
          <ac:chgData name="Rocio Gómez" userId="79d28730-0924-4ba4-ac58-1f089f117a4e" providerId="ADAL" clId="{DE15F638-66D3-4E02-A276-3E0FB13969A6}" dt="2022-03-03T14:44:22.045" v="665"/>
          <ac:spMkLst>
            <pc:docMk/>
            <pc:sldMk cId="2327892505" sldId="315"/>
            <ac:spMk id="12" creationId="{203B88BA-15B2-4A58-BAF7-D45BC9BE7F6B}"/>
          </ac:spMkLst>
        </pc:spChg>
        <pc:spChg chg="mod">
          <ac:chgData name="Rocio Gómez" userId="79d28730-0924-4ba4-ac58-1f089f117a4e" providerId="ADAL" clId="{DE15F638-66D3-4E02-A276-3E0FB13969A6}" dt="2022-03-03T14:44:22.045" v="665"/>
          <ac:spMkLst>
            <pc:docMk/>
            <pc:sldMk cId="2327892505" sldId="315"/>
            <ac:spMk id="13" creationId="{D34729C5-EF40-4B83-B24D-969404A9B811}"/>
          </ac:spMkLst>
        </pc:spChg>
        <pc:spChg chg="add mod">
          <ac:chgData name="Rocio Gómez" userId="79d28730-0924-4ba4-ac58-1f089f117a4e" providerId="ADAL" clId="{DE15F638-66D3-4E02-A276-3E0FB13969A6}" dt="2022-03-03T14:53:32" v="735" actId="1076"/>
          <ac:spMkLst>
            <pc:docMk/>
            <pc:sldMk cId="2327892505" sldId="315"/>
            <ac:spMk id="14" creationId="{88AE3CE2-533D-42C0-9EFE-1533E41D89D5}"/>
          </ac:spMkLst>
        </pc:spChg>
        <pc:spChg chg="add del mod">
          <ac:chgData name="Rocio Gómez" userId="79d28730-0924-4ba4-ac58-1f089f117a4e" providerId="ADAL" clId="{DE15F638-66D3-4E02-A276-3E0FB13969A6}" dt="2022-03-03T14:48:56.154" v="694" actId="478"/>
          <ac:spMkLst>
            <pc:docMk/>
            <pc:sldMk cId="2327892505" sldId="315"/>
            <ac:spMk id="16" creationId="{32733941-1E53-4CFD-91FA-6A4BA3EAB212}"/>
          </ac:spMkLst>
        </pc:spChg>
        <pc:spChg chg="add mod">
          <ac:chgData name="Rocio Gómez" userId="79d28730-0924-4ba4-ac58-1f089f117a4e" providerId="ADAL" clId="{DE15F638-66D3-4E02-A276-3E0FB13969A6}" dt="2022-03-03T14:54:14.709" v="743" actId="1076"/>
          <ac:spMkLst>
            <pc:docMk/>
            <pc:sldMk cId="2327892505" sldId="315"/>
            <ac:spMk id="17" creationId="{3B1BAD68-C985-4D00-A9EC-8A5732AE4348}"/>
          </ac:spMkLst>
        </pc:spChg>
        <pc:spChg chg="add mod">
          <ac:chgData name="Rocio Gómez" userId="79d28730-0924-4ba4-ac58-1f089f117a4e" providerId="ADAL" clId="{DE15F638-66D3-4E02-A276-3E0FB13969A6}" dt="2022-03-03T14:54:06.312" v="742" actId="1076"/>
          <ac:spMkLst>
            <pc:docMk/>
            <pc:sldMk cId="2327892505" sldId="315"/>
            <ac:spMk id="18" creationId="{4FD06732-F0F6-4346-ABBB-92F0AD6C1FEB}"/>
          </ac:spMkLst>
        </pc:spChg>
        <pc:spChg chg="add del mod">
          <ac:chgData name="Rocio Gómez" userId="79d28730-0924-4ba4-ac58-1f089f117a4e" providerId="ADAL" clId="{DE15F638-66D3-4E02-A276-3E0FB13969A6}" dt="2022-03-04T10:12:00.230" v="1474" actId="478"/>
          <ac:spMkLst>
            <pc:docMk/>
            <pc:sldMk cId="2327892505" sldId="315"/>
            <ac:spMk id="19" creationId="{3EC1536D-5ED5-42B5-AAAE-3068C78175C6}"/>
          </ac:spMkLst>
        </pc:spChg>
        <pc:grpChg chg="add del mod">
          <ac:chgData name="Rocio Gómez" userId="79d28730-0924-4ba4-ac58-1f089f117a4e" providerId="ADAL" clId="{DE15F638-66D3-4E02-A276-3E0FB13969A6}" dt="2022-03-03T14:47:07.898" v="685" actId="478"/>
          <ac:grpSpMkLst>
            <pc:docMk/>
            <pc:sldMk cId="2327892505" sldId="315"/>
            <ac:grpSpMk id="6" creationId="{0F8B3BCC-E8C5-44FA-BB4F-487CA19196C3}"/>
          </ac:grpSpMkLst>
        </pc:grpChg>
      </pc:sldChg>
      <pc:sldChg chg="addSp delSp modSp new del mod modClrScheme chgLayout">
        <pc:chgData name="Rocio Gómez" userId="79d28730-0924-4ba4-ac58-1f089f117a4e" providerId="ADAL" clId="{DE15F638-66D3-4E02-A276-3E0FB13969A6}" dt="2022-03-07T14:30:18.102" v="2044" actId="2696"/>
        <pc:sldMkLst>
          <pc:docMk/>
          <pc:sldMk cId="1187381433" sldId="316"/>
        </pc:sldMkLst>
        <pc:spChg chg="del mod ord">
          <ac:chgData name="Rocio Gómez" userId="79d28730-0924-4ba4-ac58-1f089f117a4e" providerId="ADAL" clId="{DE15F638-66D3-4E02-A276-3E0FB13969A6}" dt="2022-03-03T14:54:51.554" v="746" actId="700"/>
          <ac:spMkLst>
            <pc:docMk/>
            <pc:sldMk cId="1187381433" sldId="316"/>
            <ac:spMk id="2" creationId="{A6182162-B1BA-440A-A403-F3859BC0347A}"/>
          </ac:spMkLst>
        </pc:spChg>
        <pc:spChg chg="del mod ord">
          <ac:chgData name="Rocio Gómez" userId="79d28730-0924-4ba4-ac58-1f089f117a4e" providerId="ADAL" clId="{DE15F638-66D3-4E02-A276-3E0FB13969A6}" dt="2022-03-03T14:54:51.554" v="746" actId="700"/>
          <ac:spMkLst>
            <pc:docMk/>
            <pc:sldMk cId="1187381433" sldId="316"/>
            <ac:spMk id="3" creationId="{42E329F9-7DF0-4625-B8A2-366E025AF145}"/>
          </ac:spMkLst>
        </pc:spChg>
        <pc:spChg chg="add mod ord">
          <ac:chgData name="Rocio Gómez" userId="79d28730-0924-4ba4-ac58-1f089f117a4e" providerId="ADAL" clId="{DE15F638-66D3-4E02-A276-3E0FB13969A6}" dt="2022-03-03T15:21:39.335" v="912" actId="20577"/>
          <ac:spMkLst>
            <pc:docMk/>
            <pc:sldMk cId="1187381433" sldId="316"/>
            <ac:spMk id="4" creationId="{C9DBDEEC-AA7C-4F2E-9465-05D737C76623}"/>
          </ac:spMkLst>
        </pc:spChg>
        <pc:spChg chg="add del mod ord">
          <ac:chgData name="Rocio Gómez" userId="79d28730-0924-4ba4-ac58-1f089f117a4e" providerId="ADAL" clId="{DE15F638-66D3-4E02-A276-3E0FB13969A6}" dt="2022-03-03T14:57:35.635" v="774" actId="478"/>
          <ac:spMkLst>
            <pc:docMk/>
            <pc:sldMk cId="1187381433" sldId="316"/>
            <ac:spMk id="5" creationId="{A18D3C15-70A1-45E6-92FE-350BE9676B39}"/>
          </ac:spMkLst>
        </pc:spChg>
        <pc:spChg chg="add mod">
          <ac:chgData name="Rocio Gómez" userId="79d28730-0924-4ba4-ac58-1f089f117a4e" providerId="ADAL" clId="{DE15F638-66D3-4E02-A276-3E0FB13969A6}" dt="2022-03-03T15:03:38.777" v="783" actId="1076"/>
          <ac:spMkLst>
            <pc:docMk/>
            <pc:sldMk cId="1187381433" sldId="316"/>
            <ac:spMk id="6" creationId="{2C5708D3-6EE3-4B61-907A-A847C65E6C39}"/>
          </ac:spMkLst>
        </pc:spChg>
        <pc:spChg chg="add mod">
          <ac:chgData name="Rocio Gómez" userId="79d28730-0924-4ba4-ac58-1f089f117a4e" providerId="ADAL" clId="{DE15F638-66D3-4E02-A276-3E0FB13969A6}" dt="2022-03-03T15:08:39.761" v="826" actId="14100"/>
          <ac:spMkLst>
            <pc:docMk/>
            <pc:sldMk cId="1187381433" sldId="316"/>
            <ac:spMk id="7" creationId="{B6E64027-AA07-49A0-825F-F3F6E338A7A9}"/>
          </ac:spMkLst>
        </pc:spChg>
        <pc:spChg chg="add mod">
          <ac:chgData name="Rocio Gómez" userId="79d28730-0924-4ba4-ac58-1f089f117a4e" providerId="ADAL" clId="{DE15F638-66D3-4E02-A276-3E0FB13969A6}" dt="2022-03-03T15:04:31.946" v="792" actId="208"/>
          <ac:spMkLst>
            <pc:docMk/>
            <pc:sldMk cId="1187381433" sldId="316"/>
            <ac:spMk id="8" creationId="{2ECEA8E8-344C-48A1-8A40-35D186B23ACC}"/>
          </ac:spMkLst>
        </pc:spChg>
        <pc:spChg chg="add mod">
          <ac:chgData name="Rocio Gómez" userId="79d28730-0924-4ba4-ac58-1f089f117a4e" providerId="ADAL" clId="{DE15F638-66D3-4E02-A276-3E0FB13969A6}" dt="2022-03-07T13:45:09.629" v="1921" actId="14100"/>
          <ac:spMkLst>
            <pc:docMk/>
            <pc:sldMk cId="1187381433" sldId="316"/>
            <ac:spMk id="9" creationId="{12D6DEEB-92DD-4956-8310-90BD9539C71F}"/>
          </ac:spMkLst>
        </pc:spChg>
        <pc:cxnChg chg="add mod">
          <ac:chgData name="Rocio Gómez" userId="79d28730-0924-4ba4-ac58-1f089f117a4e" providerId="ADAL" clId="{DE15F638-66D3-4E02-A276-3E0FB13969A6}" dt="2022-03-03T15:08:18.718" v="823" actId="14100"/>
          <ac:cxnSpMkLst>
            <pc:docMk/>
            <pc:sldMk cId="1187381433" sldId="316"/>
            <ac:cxnSpMk id="11" creationId="{9F8247C5-1F7E-4C6B-8434-AC4A49FFD5E2}"/>
          </ac:cxnSpMkLst>
        </pc:cxnChg>
        <pc:cxnChg chg="add mod">
          <ac:chgData name="Rocio Gómez" userId="79d28730-0924-4ba4-ac58-1f089f117a4e" providerId="ADAL" clId="{DE15F638-66D3-4E02-A276-3E0FB13969A6}" dt="2022-03-03T15:08:48.299" v="827" actId="14100"/>
          <ac:cxnSpMkLst>
            <pc:docMk/>
            <pc:sldMk cId="1187381433" sldId="316"/>
            <ac:cxnSpMk id="15" creationId="{B80E7397-E5E8-42DF-86A3-AB1E0E0D6CAE}"/>
          </ac:cxnSpMkLst>
        </pc:cxnChg>
      </pc:sldChg>
      <pc:sldChg chg="addSp delSp modSp new del mod modClrScheme chgLayout">
        <pc:chgData name="Rocio Gómez" userId="79d28730-0924-4ba4-ac58-1f089f117a4e" providerId="ADAL" clId="{DE15F638-66D3-4E02-A276-3E0FB13969A6}" dt="2022-03-04T10:19:48.472" v="1532" actId="2696"/>
        <pc:sldMkLst>
          <pc:docMk/>
          <pc:sldMk cId="297821965" sldId="317"/>
        </pc:sldMkLst>
        <pc:spChg chg="del mod ord">
          <ac:chgData name="Rocio Gómez" userId="79d28730-0924-4ba4-ac58-1f089f117a4e" providerId="ADAL" clId="{DE15F638-66D3-4E02-A276-3E0FB13969A6}" dt="2022-03-03T15:09:02.008" v="829" actId="700"/>
          <ac:spMkLst>
            <pc:docMk/>
            <pc:sldMk cId="297821965" sldId="317"/>
            <ac:spMk id="2" creationId="{2C160470-A066-4C32-8849-51788D32E713}"/>
          </ac:spMkLst>
        </pc:spChg>
        <pc:spChg chg="del mod ord">
          <ac:chgData name="Rocio Gómez" userId="79d28730-0924-4ba4-ac58-1f089f117a4e" providerId="ADAL" clId="{DE15F638-66D3-4E02-A276-3E0FB13969A6}" dt="2022-03-03T15:09:02.008" v="829" actId="700"/>
          <ac:spMkLst>
            <pc:docMk/>
            <pc:sldMk cId="297821965" sldId="317"/>
            <ac:spMk id="3" creationId="{B2AE5705-515B-4FD4-A042-F2BB8CE21781}"/>
          </ac:spMkLst>
        </pc:spChg>
        <pc:spChg chg="add mod ord">
          <ac:chgData name="Rocio Gómez" userId="79d28730-0924-4ba4-ac58-1f089f117a4e" providerId="ADAL" clId="{DE15F638-66D3-4E02-A276-3E0FB13969A6}" dt="2022-03-03T15:19:43.815" v="907" actId="20577"/>
          <ac:spMkLst>
            <pc:docMk/>
            <pc:sldMk cId="297821965" sldId="317"/>
            <ac:spMk id="4" creationId="{B18AD71F-9154-4CD5-9CF9-BE1F9348244D}"/>
          </ac:spMkLst>
        </pc:spChg>
        <pc:spChg chg="add del mod ord">
          <ac:chgData name="Rocio Gómez" userId="79d28730-0924-4ba4-ac58-1f089f117a4e" providerId="ADAL" clId="{DE15F638-66D3-4E02-A276-3E0FB13969A6}" dt="2022-03-03T15:13:16.608" v="858" actId="478"/>
          <ac:spMkLst>
            <pc:docMk/>
            <pc:sldMk cId="297821965" sldId="317"/>
            <ac:spMk id="5" creationId="{1348FE5E-8F81-4BF5-B0D9-EBD070D10FA9}"/>
          </ac:spMkLst>
        </pc:spChg>
        <pc:spChg chg="add mod">
          <ac:chgData name="Rocio Gómez" userId="79d28730-0924-4ba4-ac58-1f089f117a4e" providerId="ADAL" clId="{DE15F638-66D3-4E02-A276-3E0FB13969A6}" dt="2022-03-04T10:16:26.376" v="1497" actId="14100"/>
          <ac:spMkLst>
            <pc:docMk/>
            <pc:sldMk cId="297821965" sldId="317"/>
            <ac:spMk id="6" creationId="{0739A731-6DA8-423B-9748-E21E0FAC8FC6}"/>
          </ac:spMkLst>
        </pc:spChg>
        <pc:spChg chg="add del mod">
          <ac:chgData name="Rocio Gómez" userId="79d28730-0924-4ba4-ac58-1f089f117a4e" providerId="ADAL" clId="{DE15F638-66D3-4E02-A276-3E0FB13969A6}" dt="2022-03-04T10:16:17.967" v="1495" actId="478"/>
          <ac:spMkLst>
            <pc:docMk/>
            <pc:sldMk cId="297821965" sldId="317"/>
            <ac:spMk id="7" creationId="{50E127C2-AD6F-4777-9DB4-8057BCF955F4}"/>
          </ac:spMkLst>
        </pc:spChg>
        <pc:spChg chg="add mod">
          <ac:chgData name="Rocio Gómez" userId="79d28730-0924-4ba4-ac58-1f089f117a4e" providerId="ADAL" clId="{DE15F638-66D3-4E02-A276-3E0FB13969A6}" dt="2022-03-03T15:18:40.869" v="896" actId="1076"/>
          <ac:spMkLst>
            <pc:docMk/>
            <pc:sldMk cId="297821965" sldId="317"/>
            <ac:spMk id="8" creationId="{CAC393D2-D681-48CB-AF39-1FA521BFB92A}"/>
          </ac:spMkLst>
        </pc:spChg>
      </pc:sldChg>
      <pc:sldChg chg="addSp delSp modSp new mod modClrScheme chgLayout">
        <pc:chgData name="Rocio Gómez" userId="79d28730-0924-4ba4-ac58-1f089f117a4e" providerId="ADAL" clId="{DE15F638-66D3-4E02-A276-3E0FB13969A6}" dt="2022-03-07T13:48:04.429" v="1941" actId="113"/>
        <pc:sldMkLst>
          <pc:docMk/>
          <pc:sldMk cId="1034720349" sldId="318"/>
        </pc:sldMkLst>
        <pc:spChg chg="del mod ord">
          <ac:chgData name="Rocio Gómez" userId="79d28730-0924-4ba4-ac58-1f089f117a4e" providerId="ADAL" clId="{DE15F638-66D3-4E02-A276-3E0FB13969A6}" dt="2022-03-03T15:21:59.285" v="914" actId="700"/>
          <ac:spMkLst>
            <pc:docMk/>
            <pc:sldMk cId="1034720349" sldId="318"/>
            <ac:spMk id="2" creationId="{56E3B0B8-AEE7-444E-9A35-68222E5B8F8E}"/>
          </ac:spMkLst>
        </pc:spChg>
        <pc:spChg chg="del mod ord">
          <ac:chgData name="Rocio Gómez" userId="79d28730-0924-4ba4-ac58-1f089f117a4e" providerId="ADAL" clId="{DE15F638-66D3-4E02-A276-3E0FB13969A6}" dt="2022-03-03T15:21:59.285" v="914" actId="700"/>
          <ac:spMkLst>
            <pc:docMk/>
            <pc:sldMk cId="1034720349" sldId="318"/>
            <ac:spMk id="3" creationId="{43C80356-78F1-4BBA-AD90-2F8232D2AF57}"/>
          </ac:spMkLst>
        </pc:spChg>
        <pc:spChg chg="add mod ord">
          <ac:chgData name="Rocio Gómez" userId="79d28730-0924-4ba4-ac58-1f089f117a4e" providerId="ADAL" clId="{DE15F638-66D3-4E02-A276-3E0FB13969A6}" dt="2022-03-03T15:22:31.065" v="915"/>
          <ac:spMkLst>
            <pc:docMk/>
            <pc:sldMk cId="1034720349" sldId="318"/>
            <ac:spMk id="4" creationId="{4A59F86B-58AA-463F-8755-01690146D196}"/>
          </ac:spMkLst>
        </pc:spChg>
        <pc:spChg chg="add mod ord">
          <ac:chgData name="Rocio Gómez" userId="79d28730-0924-4ba4-ac58-1f089f117a4e" providerId="ADAL" clId="{DE15F638-66D3-4E02-A276-3E0FB13969A6}" dt="2022-03-07T13:47:59.753" v="1940" actId="113"/>
          <ac:spMkLst>
            <pc:docMk/>
            <pc:sldMk cId="1034720349" sldId="318"/>
            <ac:spMk id="5" creationId="{632348A9-5B2B-4BA4-BA89-D51B318C6A99}"/>
          </ac:spMkLst>
        </pc:spChg>
        <pc:spChg chg="add mod">
          <ac:chgData name="Rocio Gómez" userId="79d28730-0924-4ba4-ac58-1f089f117a4e" providerId="ADAL" clId="{DE15F638-66D3-4E02-A276-3E0FB13969A6}" dt="2022-03-07T13:48:04.429" v="1941" actId="113"/>
          <ac:spMkLst>
            <pc:docMk/>
            <pc:sldMk cId="1034720349" sldId="318"/>
            <ac:spMk id="6" creationId="{C7A66240-E8A6-4025-8393-5C7E53858C91}"/>
          </ac:spMkLst>
        </pc:spChg>
        <pc:spChg chg="add mod">
          <ac:chgData name="Rocio Gómez" userId="79d28730-0924-4ba4-ac58-1f089f117a4e" providerId="ADAL" clId="{DE15F638-66D3-4E02-A276-3E0FB13969A6}" dt="2022-03-07T13:47:43.945" v="1937" actId="1076"/>
          <ac:spMkLst>
            <pc:docMk/>
            <pc:sldMk cId="1034720349" sldId="318"/>
            <ac:spMk id="7" creationId="{E1CD985F-722A-40AE-88E4-CD226368ED56}"/>
          </ac:spMkLst>
        </pc:spChg>
        <pc:spChg chg="add mod">
          <ac:chgData name="Rocio Gómez" userId="79d28730-0924-4ba4-ac58-1f089f117a4e" providerId="ADAL" clId="{DE15F638-66D3-4E02-A276-3E0FB13969A6}" dt="2022-03-07T13:47:52.178" v="1939" actId="1076"/>
          <ac:spMkLst>
            <pc:docMk/>
            <pc:sldMk cId="1034720349" sldId="318"/>
            <ac:spMk id="8" creationId="{A76A9457-5A39-4825-ABE7-BC93FEBCF165}"/>
          </ac:spMkLst>
        </pc:spChg>
        <pc:spChg chg="add del mod">
          <ac:chgData name="Rocio Gómez" userId="79d28730-0924-4ba4-ac58-1f089f117a4e" providerId="ADAL" clId="{DE15F638-66D3-4E02-A276-3E0FB13969A6}" dt="2022-03-07T13:47:21.311" v="1931" actId="478"/>
          <ac:spMkLst>
            <pc:docMk/>
            <pc:sldMk cId="1034720349" sldId="318"/>
            <ac:spMk id="9" creationId="{A00421BF-8D8A-4F35-8E47-1238A26425DD}"/>
          </ac:spMkLst>
        </pc:spChg>
      </pc:sldChg>
      <pc:sldChg chg="addSp delSp modSp new del mod modClrScheme chgLayout">
        <pc:chgData name="Rocio Gómez" userId="79d28730-0924-4ba4-ac58-1f089f117a4e" providerId="ADAL" clId="{DE15F638-66D3-4E02-A276-3E0FB13969A6}" dt="2022-03-07T13:51:19.856" v="1983" actId="2696"/>
        <pc:sldMkLst>
          <pc:docMk/>
          <pc:sldMk cId="2825966601" sldId="319"/>
        </pc:sldMkLst>
        <pc:spChg chg="del mod ord">
          <ac:chgData name="Rocio Gómez" userId="79d28730-0924-4ba4-ac58-1f089f117a4e" providerId="ADAL" clId="{DE15F638-66D3-4E02-A276-3E0FB13969A6}" dt="2022-03-03T15:30:13.692" v="968" actId="700"/>
          <ac:spMkLst>
            <pc:docMk/>
            <pc:sldMk cId="2825966601" sldId="319"/>
            <ac:spMk id="2" creationId="{38C97ECF-6869-4032-B762-7B5B8EE05843}"/>
          </ac:spMkLst>
        </pc:spChg>
        <pc:spChg chg="del mod ord">
          <ac:chgData name="Rocio Gómez" userId="79d28730-0924-4ba4-ac58-1f089f117a4e" providerId="ADAL" clId="{DE15F638-66D3-4E02-A276-3E0FB13969A6}" dt="2022-03-03T15:30:13.692" v="968" actId="700"/>
          <ac:spMkLst>
            <pc:docMk/>
            <pc:sldMk cId="2825966601" sldId="319"/>
            <ac:spMk id="3" creationId="{745F7433-2027-419B-9C21-42F064378F62}"/>
          </ac:spMkLst>
        </pc:spChg>
        <pc:spChg chg="add mod ord">
          <ac:chgData name="Rocio Gómez" userId="79d28730-0924-4ba4-ac58-1f089f117a4e" providerId="ADAL" clId="{DE15F638-66D3-4E02-A276-3E0FB13969A6}" dt="2022-03-03T15:49:11.041" v="972"/>
          <ac:spMkLst>
            <pc:docMk/>
            <pc:sldMk cId="2825966601" sldId="319"/>
            <ac:spMk id="4" creationId="{77A967DE-CFF1-48E9-8FA7-22603094034F}"/>
          </ac:spMkLst>
        </pc:spChg>
        <pc:spChg chg="add del mod ord">
          <ac:chgData name="Rocio Gómez" userId="79d28730-0924-4ba4-ac58-1f089f117a4e" providerId="ADAL" clId="{DE15F638-66D3-4E02-A276-3E0FB13969A6}" dt="2022-03-03T15:55:49.197" v="1014" actId="478"/>
          <ac:spMkLst>
            <pc:docMk/>
            <pc:sldMk cId="2825966601" sldId="319"/>
            <ac:spMk id="5" creationId="{CBB17E5C-B17E-44AA-B7F6-155C7477BE52}"/>
          </ac:spMkLst>
        </pc:spChg>
        <pc:spChg chg="del mod">
          <ac:chgData name="Rocio Gómez" userId="79d28730-0924-4ba4-ac58-1f089f117a4e" providerId="ADAL" clId="{DE15F638-66D3-4E02-A276-3E0FB13969A6}" dt="2022-03-03T15:56:08.144" v="1021" actId="478"/>
          <ac:spMkLst>
            <pc:docMk/>
            <pc:sldMk cId="2825966601" sldId="319"/>
            <ac:spMk id="7" creationId="{ADE50313-1836-49DB-BBE7-5361EDEE7AED}"/>
          </ac:spMkLst>
        </pc:spChg>
        <pc:spChg chg="del mod">
          <ac:chgData name="Rocio Gómez" userId="79d28730-0924-4ba4-ac58-1f089f117a4e" providerId="ADAL" clId="{DE15F638-66D3-4E02-A276-3E0FB13969A6}" dt="2022-03-03T15:56:12.254" v="1022" actId="478"/>
          <ac:spMkLst>
            <pc:docMk/>
            <pc:sldMk cId="2825966601" sldId="319"/>
            <ac:spMk id="8" creationId="{6DE7EEA2-2926-4ECF-BBEA-162C65ACFDD8}"/>
          </ac:spMkLst>
        </pc:spChg>
        <pc:spChg chg="del mod">
          <ac:chgData name="Rocio Gómez" userId="79d28730-0924-4ba4-ac58-1f089f117a4e" providerId="ADAL" clId="{DE15F638-66D3-4E02-A276-3E0FB13969A6}" dt="2022-03-03T15:55:58.388" v="1018" actId="478"/>
          <ac:spMkLst>
            <pc:docMk/>
            <pc:sldMk cId="2825966601" sldId="319"/>
            <ac:spMk id="9" creationId="{8FB06D8D-712B-4787-A833-E6C53C3D1D50}"/>
          </ac:spMkLst>
        </pc:spChg>
        <pc:spChg chg="mod topLvl">
          <ac:chgData name="Rocio Gómez" userId="79d28730-0924-4ba4-ac58-1f089f117a4e" providerId="ADAL" clId="{DE15F638-66D3-4E02-A276-3E0FB13969A6}" dt="2022-03-07T13:49:25.514" v="1952" actId="478"/>
          <ac:spMkLst>
            <pc:docMk/>
            <pc:sldMk cId="2825966601" sldId="319"/>
            <ac:spMk id="10" creationId="{37BDA19E-7479-4BFE-9478-90FBCAD720AF}"/>
          </ac:spMkLst>
        </pc:spChg>
        <pc:spChg chg="del mod topLvl">
          <ac:chgData name="Rocio Gómez" userId="79d28730-0924-4ba4-ac58-1f089f117a4e" providerId="ADAL" clId="{DE15F638-66D3-4E02-A276-3E0FB13969A6}" dt="2022-03-07T13:49:25.514" v="1952" actId="478"/>
          <ac:spMkLst>
            <pc:docMk/>
            <pc:sldMk cId="2825966601" sldId="319"/>
            <ac:spMk id="11" creationId="{B660FA85-940C-4DDE-85C5-EE175D04D46E}"/>
          </ac:spMkLst>
        </pc:spChg>
        <pc:spChg chg="del mod">
          <ac:chgData name="Rocio Gómez" userId="79d28730-0924-4ba4-ac58-1f089f117a4e" providerId="ADAL" clId="{DE15F638-66D3-4E02-A276-3E0FB13969A6}" dt="2022-03-03T15:55:19.710" v="1005" actId="478"/>
          <ac:spMkLst>
            <pc:docMk/>
            <pc:sldMk cId="2825966601" sldId="319"/>
            <ac:spMk id="12" creationId="{85F906CA-3AE2-4104-BF63-53F52DA2072E}"/>
          </ac:spMkLst>
        </pc:spChg>
        <pc:spChg chg="del mod">
          <ac:chgData name="Rocio Gómez" userId="79d28730-0924-4ba4-ac58-1f089f117a4e" providerId="ADAL" clId="{DE15F638-66D3-4E02-A276-3E0FB13969A6}" dt="2022-03-03T15:55:23.599" v="1007" actId="478"/>
          <ac:spMkLst>
            <pc:docMk/>
            <pc:sldMk cId="2825966601" sldId="319"/>
            <ac:spMk id="13" creationId="{7D319D67-F05B-4FA0-840B-3BFDEFC5B7C3}"/>
          </ac:spMkLst>
        </pc:spChg>
        <pc:spChg chg="add del mod">
          <ac:chgData name="Rocio Gómez" userId="79d28730-0924-4ba4-ac58-1f089f117a4e" providerId="ADAL" clId="{DE15F638-66D3-4E02-A276-3E0FB13969A6}" dt="2022-03-03T15:55:49.201" v="1016"/>
          <ac:spMkLst>
            <pc:docMk/>
            <pc:sldMk cId="2825966601" sldId="319"/>
            <ac:spMk id="15" creationId="{66D6951D-DA5A-416E-A4ED-7C69646AF100}"/>
          </ac:spMkLst>
        </pc:spChg>
        <pc:spChg chg="add mod">
          <ac:chgData name="Rocio Gómez" userId="79d28730-0924-4ba4-ac58-1f089f117a4e" providerId="ADAL" clId="{DE15F638-66D3-4E02-A276-3E0FB13969A6}" dt="2022-03-04T10:23:05.502" v="1543" actId="113"/>
          <ac:spMkLst>
            <pc:docMk/>
            <pc:sldMk cId="2825966601" sldId="319"/>
            <ac:spMk id="16" creationId="{7F0886E2-D9B7-454C-A53B-77D0F71365D0}"/>
          </ac:spMkLst>
        </pc:spChg>
        <pc:spChg chg="add mod">
          <ac:chgData name="Rocio Gómez" userId="79d28730-0924-4ba4-ac58-1f089f117a4e" providerId="ADAL" clId="{DE15F638-66D3-4E02-A276-3E0FB13969A6}" dt="2022-03-03T15:59:45.474" v="1037" actId="208"/>
          <ac:spMkLst>
            <pc:docMk/>
            <pc:sldMk cId="2825966601" sldId="319"/>
            <ac:spMk id="17" creationId="{3A1950F4-8B5B-45CB-8A80-A31A3B4E3141}"/>
          </ac:spMkLst>
        </pc:spChg>
        <pc:spChg chg="add mod">
          <ac:chgData name="Rocio Gómez" userId="79d28730-0924-4ba4-ac58-1f089f117a4e" providerId="ADAL" clId="{DE15F638-66D3-4E02-A276-3E0FB13969A6}" dt="2022-03-03T15:59:48.396" v="1039" actId="208"/>
          <ac:spMkLst>
            <pc:docMk/>
            <pc:sldMk cId="2825966601" sldId="319"/>
            <ac:spMk id="18" creationId="{D5A16817-AE94-4627-A45E-EA6FD07606D6}"/>
          </ac:spMkLst>
        </pc:spChg>
        <pc:grpChg chg="add del mod">
          <ac:chgData name="Rocio Gómez" userId="79d28730-0924-4ba4-ac58-1f089f117a4e" providerId="ADAL" clId="{DE15F638-66D3-4E02-A276-3E0FB13969A6}" dt="2022-03-07T13:49:25.514" v="1952" actId="478"/>
          <ac:grpSpMkLst>
            <pc:docMk/>
            <pc:sldMk cId="2825966601" sldId="319"/>
            <ac:grpSpMk id="6" creationId="{6995BE54-C78B-4CE8-BA8D-5C7BD9A599C1}"/>
          </ac:grpSpMkLst>
        </pc:grpChg>
      </pc:sldChg>
      <pc:sldChg chg="addSp delSp modSp new del mod modClrScheme chgLayout">
        <pc:chgData name="Rocio Gómez" userId="79d28730-0924-4ba4-ac58-1f089f117a4e" providerId="ADAL" clId="{DE15F638-66D3-4E02-A276-3E0FB13969A6}" dt="2022-03-07T13:52:37.008" v="1999" actId="2696"/>
        <pc:sldMkLst>
          <pc:docMk/>
          <pc:sldMk cId="4120553691" sldId="320"/>
        </pc:sldMkLst>
        <pc:spChg chg="del mod ord">
          <ac:chgData name="Rocio Gómez" userId="79d28730-0924-4ba4-ac58-1f089f117a4e" providerId="ADAL" clId="{DE15F638-66D3-4E02-A276-3E0FB13969A6}" dt="2022-03-03T16:00:08.090" v="1041" actId="700"/>
          <ac:spMkLst>
            <pc:docMk/>
            <pc:sldMk cId="4120553691" sldId="320"/>
            <ac:spMk id="2" creationId="{4A9C2F4E-F2BD-45E0-8286-ADB2B77D301D}"/>
          </ac:spMkLst>
        </pc:spChg>
        <pc:spChg chg="del mod ord">
          <ac:chgData name="Rocio Gómez" userId="79d28730-0924-4ba4-ac58-1f089f117a4e" providerId="ADAL" clId="{DE15F638-66D3-4E02-A276-3E0FB13969A6}" dt="2022-03-03T16:00:08.090" v="1041" actId="700"/>
          <ac:spMkLst>
            <pc:docMk/>
            <pc:sldMk cId="4120553691" sldId="320"/>
            <ac:spMk id="3" creationId="{47427113-0CD9-4409-807B-CC9292EFFE5E}"/>
          </ac:spMkLst>
        </pc:spChg>
        <pc:spChg chg="add mod ord">
          <ac:chgData name="Rocio Gómez" userId="79d28730-0924-4ba4-ac58-1f089f117a4e" providerId="ADAL" clId="{DE15F638-66D3-4E02-A276-3E0FB13969A6}" dt="2022-03-03T16:07:38.117" v="1079" actId="20577"/>
          <ac:spMkLst>
            <pc:docMk/>
            <pc:sldMk cId="4120553691" sldId="320"/>
            <ac:spMk id="4" creationId="{3471BC97-A323-4447-9500-5189503E3E99}"/>
          </ac:spMkLst>
        </pc:spChg>
        <pc:spChg chg="add mod ord">
          <ac:chgData name="Rocio Gómez" userId="79d28730-0924-4ba4-ac58-1f089f117a4e" providerId="ADAL" clId="{DE15F638-66D3-4E02-A276-3E0FB13969A6}" dt="2022-03-07T13:52:20.093" v="1992" actId="21"/>
          <ac:spMkLst>
            <pc:docMk/>
            <pc:sldMk cId="4120553691" sldId="320"/>
            <ac:spMk id="5" creationId="{E96CBF5E-20ED-4EDE-A7B4-FEA40831B363}"/>
          </ac:spMkLst>
        </pc:spChg>
        <pc:spChg chg="add mod">
          <ac:chgData name="Rocio Gómez" userId="79d28730-0924-4ba4-ac58-1f089f117a4e" providerId="ADAL" clId="{DE15F638-66D3-4E02-A276-3E0FB13969A6}" dt="2022-03-07T13:51:52.094" v="1987" actId="21"/>
          <ac:spMkLst>
            <pc:docMk/>
            <pc:sldMk cId="4120553691" sldId="320"/>
            <ac:spMk id="6" creationId="{0D1C0404-AE30-4FB5-88D9-B6D0D4061DBA}"/>
          </ac:spMkLst>
        </pc:spChg>
        <pc:spChg chg="add mod">
          <ac:chgData name="Rocio Gómez" userId="79d28730-0924-4ba4-ac58-1f089f117a4e" providerId="ADAL" clId="{DE15F638-66D3-4E02-A276-3E0FB13969A6}" dt="2022-03-03T16:05:33" v="1069" actId="208"/>
          <ac:spMkLst>
            <pc:docMk/>
            <pc:sldMk cId="4120553691" sldId="320"/>
            <ac:spMk id="7" creationId="{926DE42A-9DC3-407B-B202-18B9463B90F4}"/>
          </ac:spMkLst>
        </pc:spChg>
        <pc:spChg chg="add mod">
          <ac:chgData name="Rocio Gómez" userId="79d28730-0924-4ba4-ac58-1f089f117a4e" providerId="ADAL" clId="{DE15F638-66D3-4E02-A276-3E0FB13969A6}" dt="2022-03-03T16:05:59.427" v="1077" actId="1076"/>
          <ac:spMkLst>
            <pc:docMk/>
            <pc:sldMk cId="4120553691" sldId="320"/>
            <ac:spMk id="8" creationId="{1A6ED1C9-1915-436D-A619-4944F59509E4}"/>
          </ac:spMkLst>
        </pc:spChg>
      </pc:sldChg>
      <pc:sldChg chg="addSp delSp modSp new mod modClrScheme chgLayout">
        <pc:chgData name="Rocio Gómez" userId="79d28730-0924-4ba4-ac58-1f089f117a4e" providerId="ADAL" clId="{DE15F638-66D3-4E02-A276-3E0FB13969A6}" dt="2022-03-07T14:03:04.491" v="2021" actId="207"/>
        <pc:sldMkLst>
          <pc:docMk/>
          <pc:sldMk cId="1358061847" sldId="321"/>
        </pc:sldMkLst>
        <pc:spChg chg="del mod ord">
          <ac:chgData name="Rocio Gómez" userId="79d28730-0924-4ba4-ac58-1f089f117a4e" providerId="ADAL" clId="{DE15F638-66D3-4E02-A276-3E0FB13969A6}" dt="2022-03-04T09:25:22.601" v="1184" actId="700"/>
          <ac:spMkLst>
            <pc:docMk/>
            <pc:sldMk cId="1358061847" sldId="321"/>
            <ac:spMk id="2" creationId="{24E130F4-6C9F-420D-AE09-95A6DD032B14}"/>
          </ac:spMkLst>
        </pc:spChg>
        <pc:spChg chg="del mod ord">
          <ac:chgData name="Rocio Gómez" userId="79d28730-0924-4ba4-ac58-1f089f117a4e" providerId="ADAL" clId="{DE15F638-66D3-4E02-A276-3E0FB13969A6}" dt="2022-03-04T09:25:22.601" v="1184" actId="700"/>
          <ac:spMkLst>
            <pc:docMk/>
            <pc:sldMk cId="1358061847" sldId="321"/>
            <ac:spMk id="3" creationId="{767A11F3-8148-49D7-AF55-628B1AB4B737}"/>
          </ac:spMkLst>
        </pc:spChg>
        <pc:spChg chg="add mod ord">
          <ac:chgData name="Rocio Gómez" userId="79d28730-0924-4ba4-ac58-1f089f117a4e" providerId="ADAL" clId="{DE15F638-66D3-4E02-A276-3E0FB13969A6}" dt="2022-03-04T09:26:43.571" v="1205"/>
          <ac:spMkLst>
            <pc:docMk/>
            <pc:sldMk cId="1358061847" sldId="321"/>
            <ac:spMk id="4" creationId="{4B370A2D-48AC-45E6-853E-C991716CAAE9}"/>
          </ac:spMkLst>
        </pc:spChg>
        <pc:spChg chg="add mod ord">
          <ac:chgData name="Rocio Gómez" userId="79d28730-0924-4ba4-ac58-1f089f117a4e" providerId="ADAL" clId="{DE15F638-66D3-4E02-A276-3E0FB13969A6}" dt="2022-03-07T14:03:04.491" v="2021" actId="207"/>
          <ac:spMkLst>
            <pc:docMk/>
            <pc:sldMk cId="1358061847" sldId="321"/>
            <ac:spMk id="5" creationId="{F454E602-ABDA-46A0-9828-5E22AE48D525}"/>
          </ac:spMkLst>
        </pc:spChg>
        <pc:graphicFrameChg chg="add mod modGraphic">
          <ac:chgData name="Rocio Gómez" userId="79d28730-0924-4ba4-ac58-1f089f117a4e" providerId="ADAL" clId="{DE15F638-66D3-4E02-A276-3E0FB13969A6}" dt="2022-03-04T09:36:11.658" v="1317" actId="207"/>
          <ac:graphicFrameMkLst>
            <pc:docMk/>
            <pc:sldMk cId="1358061847" sldId="321"/>
            <ac:graphicFrameMk id="6" creationId="{3DF14577-ECA2-4829-B125-378F20EAA3CD}"/>
          </ac:graphicFrameMkLst>
        </pc:graphicFrameChg>
      </pc:sldChg>
      <pc:sldChg chg="addSp delSp modSp new mod modClrScheme chgLayout">
        <pc:chgData name="Rocio Gómez" userId="79d28730-0924-4ba4-ac58-1f089f117a4e" providerId="ADAL" clId="{DE15F638-66D3-4E02-A276-3E0FB13969A6}" dt="2022-03-07T14:03:08.015" v="2022" actId="207"/>
        <pc:sldMkLst>
          <pc:docMk/>
          <pc:sldMk cId="281564260" sldId="322"/>
        </pc:sldMkLst>
        <pc:spChg chg="del mod ord">
          <ac:chgData name="Rocio Gómez" userId="79d28730-0924-4ba4-ac58-1f089f117a4e" providerId="ADAL" clId="{DE15F638-66D3-4E02-A276-3E0FB13969A6}" dt="2022-03-04T09:26:31.399" v="1203" actId="700"/>
          <ac:spMkLst>
            <pc:docMk/>
            <pc:sldMk cId="281564260" sldId="322"/>
            <ac:spMk id="2" creationId="{9AF11013-D550-45DD-B4C9-75BE3E7281F2}"/>
          </ac:spMkLst>
        </pc:spChg>
        <pc:spChg chg="del mod ord">
          <ac:chgData name="Rocio Gómez" userId="79d28730-0924-4ba4-ac58-1f089f117a4e" providerId="ADAL" clId="{DE15F638-66D3-4E02-A276-3E0FB13969A6}" dt="2022-03-04T09:26:31.399" v="1203" actId="700"/>
          <ac:spMkLst>
            <pc:docMk/>
            <pc:sldMk cId="281564260" sldId="322"/>
            <ac:spMk id="3" creationId="{99933519-F3B0-4C7D-B6B1-EFCE4CC81073}"/>
          </ac:spMkLst>
        </pc:spChg>
        <pc:spChg chg="add mod ord">
          <ac:chgData name="Rocio Gómez" userId="79d28730-0924-4ba4-ac58-1f089f117a4e" providerId="ADAL" clId="{DE15F638-66D3-4E02-A276-3E0FB13969A6}" dt="2022-03-04T09:29:25.912" v="1233" actId="20577"/>
          <ac:spMkLst>
            <pc:docMk/>
            <pc:sldMk cId="281564260" sldId="322"/>
            <ac:spMk id="4" creationId="{87FAE3E4-7327-4BFC-A12D-3B5B8933029E}"/>
          </ac:spMkLst>
        </pc:spChg>
        <pc:spChg chg="add mod ord">
          <ac:chgData name="Rocio Gómez" userId="79d28730-0924-4ba4-ac58-1f089f117a4e" providerId="ADAL" clId="{DE15F638-66D3-4E02-A276-3E0FB13969A6}" dt="2022-03-07T14:03:08.015" v="2022" actId="207"/>
          <ac:spMkLst>
            <pc:docMk/>
            <pc:sldMk cId="281564260" sldId="322"/>
            <ac:spMk id="5" creationId="{59AA4B78-B0CE-44DE-89F6-FAD3159CD99A}"/>
          </ac:spMkLst>
        </pc:spChg>
        <pc:graphicFrameChg chg="add mod modGraphic">
          <ac:chgData name="Rocio Gómez" userId="79d28730-0924-4ba4-ac58-1f089f117a4e" providerId="ADAL" clId="{DE15F638-66D3-4E02-A276-3E0FB13969A6}" dt="2022-03-04T09:36:27.541" v="1321" actId="207"/>
          <ac:graphicFrameMkLst>
            <pc:docMk/>
            <pc:sldMk cId="281564260" sldId="322"/>
            <ac:graphicFrameMk id="6" creationId="{58F674DB-1E6B-41F9-AFD5-4725D7D10B4F}"/>
          </ac:graphicFrameMkLst>
        </pc:graphicFrameChg>
      </pc:sldChg>
      <pc:sldChg chg="addSp delSp modSp new mod modClrScheme chgLayout">
        <pc:chgData name="Rocio Gómez" userId="79d28730-0924-4ba4-ac58-1f089f117a4e" providerId="ADAL" clId="{DE15F638-66D3-4E02-A276-3E0FB13969A6}" dt="2022-03-07T14:02:56.248" v="2020" actId="207"/>
        <pc:sldMkLst>
          <pc:docMk/>
          <pc:sldMk cId="2940334136" sldId="323"/>
        </pc:sldMkLst>
        <pc:spChg chg="del mod ord">
          <ac:chgData name="Rocio Gómez" userId="79d28730-0924-4ba4-ac58-1f089f117a4e" providerId="ADAL" clId="{DE15F638-66D3-4E02-A276-3E0FB13969A6}" dt="2022-03-04T09:32:41.253" v="1264" actId="700"/>
          <ac:spMkLst>
            <pc:docMk/>
            <pc:sldMk cId="2940334136" sldId="323"/>
            <ac:spMk id="2" creationId="{9956424F-D051-48B9-99D5-9823C0896714}"/>
          </ac:spMkLst>
        </pc:spChg>
        <pc:spChg chg="del mod ord">
          <ac:chgData name="Rocio Gómez" userId="79d28730-0924-4ba4-ac58-1f089f117a4e" providerId="ADAL" clId="{DE15F638-66D3-4E02-A276-3E0FB13969A6}" dt="2022-03-04T09:32:41.253" v="1264" actId="700"/>
          <ac:spMkLst>
            <pc:docMk/>
            <pc:sldMk cId="2940334136" sldId="323"/>
            <ac:spMk id="3" creationId="{B2BCD996-2A90-43E5-82AA-D654FA568B11}"/>
          </ac:spMkLst>
        </pc:spChg>
        <pc:spChg chg="add mod ord">
          <ac:chgData name="Rocio Gómez" userId="79d28730-0924-4ba4-ac58-1f089f117a4e" providerId="ADAL" clId="{DE15F638-66D3-4E02-A276-3E0FB13969A6}" dt="2022-03-04T09:33:00.906" v="1267"/>
          <ac:spMkLst>
            <pc:docMk/>
            <pc:sldMk cId="2940334136" sldId="323"/>
            <ac:spMk id="4" creationId="{46BD96A9-CDE1-4241-AEE2-2A6C50AA5A59}"/>
          </ac:spMkLst>
        </pc:spChg>
        <pc:spChg chg="add mod ord">
          <ac:chgData name="Rocio Gómez" userId="79d28730-0924-4ba4-ac58-1f089f117a4e" providerId="ADAL" clId="{DE15F638-66D3-4E02-A276-3E0FB13969A6}" dt="2022-03-07T14:02:56.248" v="2020" actId="207"/>
          <ac:spMkLst>
            <pc:docMk/>
            <pc:sldMk cId="2940334136" sldId="323"/>
            <ac:spMk id="5" creationId="{E1ACEB53-EB88-47D7-B87B-57A8546AC16F}"/>
          </ac:spMkLst>
        </pc:spChg>
        <pc:graphicFrameChg chg="add mod modGraphic">
          <ac:chgData name="Rocio Gómez" userId="79d28730-0924-4ba4-ac58-1f089f117a4e" providerId="ADAL" clId="{DE15F638-66D3-4E02-A276-3E0FB13969A6}" dt="2022-03-04T10:40:26.426" v="1560" actId="208"/>
          <ac:graphicFrameMkLst>
            <pc:docMk/>
            <pc:sldMk cId="2940334136" sldId="323"/>
            <ac:graphicFrameMk id="6" creationId="{E826C022-BA79-4A9B-A959-8F79C44B5778}"/>
          </ac:graphicFrameMkLst>
        </pc:graphicFrameChg>
      </pc:sldChg>
      <pc:sldChg chg="addSp delSp modSp new mod modClrScheme chgLayout">
        <pc:chgData name="Rocio Gómez" userId="79d28730-0924-4ba4-ac58-1f089f117a4e" providerId="ADAL" clId="{DE15F638-66D3-4E02-A276-3E0FB13969A6}" dt="2022-03-07T13:55:45.492" v="2018" actId="123"/>
        <pc:sldMkLst>
          <pc:docMk/>
          <pc:sldMk cId="3596719119" sldId="324"/>
        </pc:sldMkLst>
        <pc:spChg chg="del mod ord">
          <ac:chgData name="Rocio Gómez" userId="79d28730-0924-4ba4-ac58-1f089f117a4e" providerId="ADAL" clId="{DE15F638-66D3-4E02-A276-3E0FB13969A6}" dt="2022-03-04T10:01:33.961" v="1381" actId="700"/>
          <ac:spMkLst>
            <pc:docMk/>
            <pc:sldMk cId="3596719119" sldId="324"/>
            <ac:spMk id="2" creationId="{E9B09550-9A83-4D66-84AC-23EC0C0A708E}"/>
          </ac:spMkLst>
        </pc:spChg>
        <pc:spChg chg="del mod ord">
          <ac:chgData name="Rocio Gómez" userId="79d28730-0924-4ba4-ac58-1f089f117a4e" providerId="ADAL" clId="{DE15F638-66D3-4E02-A276-3E0FB13969A6}" dt="2022-03-04T10:01:33.961" v="1381" actId="700"/>
          <ac:spMkLst>
            <pc:docMk/>
            <pc:sldMk cId="3596719119" sldId="324"/>
            <ac:spMk id="3" creationId="{83C76073-CFA6-430A-B84F-13E1363C07D4}"/>
          </ac:spMkLst>
        </pc:spChg>
        <pc:spChg chg="add mod ord">
          <ac:chgData name="Rocio Gómez" userId="79d28730-0924-4ba4-ac58-1f089f117a4e" providerId="ADAL" clId="{DE15F638-66D3-4E02-A276-3E0FB13969A6}" dt="2022-03-04T10:01:42.655" v="1382"/>
          <ac:spMkLst>
            <pc:docMk/>
            <pc:sldMk cId="3596719119" sldId="324"/>
            <ac:spMk id="4" creationId="{EF831C47-2DFB-4C62-AB93-C08572BA6CC0}"/>
          </ac:spMkLst>
        </pc:spChg>
        <pc:spChg chg="add mod ord">
          <ac:chgData name="Rocio Gómez" userId="79d28730-0924-4ba4-ac58-1f089f117a4e" providerId="ADAL" clId="{DE15F638-66D3-4E02-A276-3E0FB13969A6}" dt="2022-03-07T13:55:45.492" v="2018" actId="123"/>
          <ac:spMkLst>
            <pc:docMk/>
            <pc:sldMk cId="3596719119" sldId="324"/>
            <ac:spMk id="5" creationId="{DA38651E-BED2-4F25-84B6-7FB6DBC3770D}"/>
          </ac:spMkLst>
        </pc:spChg>
        <pc:spChg chg="add mod">
          <ac:chgData name="Rocio Gómez" userId="79d28730-0924-4ba4-ac58-1f089f117a4e" providerId="ADAL" clId="{DE15F638-66D3-4E02-A276-3E0FB13969A6}" dt="2022-03-04T10:06:04.253" v="1438" actId="1076"/>
          <ac:spMkLst>
            <pc:docMk/>
            <pc:sldMk cId="3596719119" sldId="324"/>
            <ac:spMk id="6" creationId="{809D44CB-5A06-4E83-895A-D674BEB3ECB7}"/>
          </ac:spMkLst>
        </pc:spChg>
      </pc:sldChg>
      <pc:sldChg chg="addSp delSp modSp new del mod modClrScheme chgLayout">
        <pc:chgData name="Rocio Gómez" userId="79d28730-0924-4ba4-ac58-1f089f117a4e" providerId="ADAL" clId="{DE15F638-66D3-4E02-A276-3E0FB13969A6}" dt="2022-03-10T12:04:03.678" v="2144" actId="2696"/>
        <pc:sldMkLst>
          <pc:docMk/>
          <pc:sldMk cId="977370667" sldId="325"/>
        </pc:sldMkLst>
        <pc:spChg chg="del mod ord">
          <ac:chgData name="Rocio Gómez" userId="79d28730-0924-4ba4-ac58-1f089f117a4e" providerId="ADAL" clId="{DE15F638-66D3-4E02-A276-3E0FB13969A6}" dt="2022-03-04T10:12:22.118" v="1476" actId="700"/>
          <ac:spMkLst>
            <pc:docMk/>
            <pc:sldMk cId="977370667" sldId="325"/>
            <ac:spMk id="2" creationId="{FB470FBF-F2BE-4657-838D-A9AB3FF1204F}"/>
          </ac:spMkLst>
        </pc:spChg>
        <pc:spChg chg="del mod ord">
          <ac:chgData name="Rocio Gómez" userId="79d28730-0924-4ba4-ac58-1f089f117a4e" providerId="ADAL" clId="{DE15F638-66D3-4E02-A276-3E0FB13969A6}" dt="2022-03-04T10:12:22.118" v="1476" actId="700"/>
          <ac:spMkLst>
            <pc:docMk/>
            <pc:sldMk cId="977370667" sldId="325"/>
            <ac:spMk id="3" creationId="{3909BD4B-2AFF-44CD-9729-2FE79B69E096}"/>
          </ac:spMkLst>
        </pc:spChg>
        <pc:spChg chg="add mod ord">
          <ac:chgData name="Rocio Gómez" userId="79d28730-0924-4ba4-ac58-1f089f117a4e" providerId="ADAL" clId="{DE15F638-66D3-4E02-A276-3E0FB13969A6}" dt="2022-03-04T10:29:54.689" v="1545" actId="20577"/>
          <ac:spMkLst>
            <pc:docMk/>
            <pc:sldMk cId="977370667" sldId="325"/>
            <ac:spMk id="4" creationId="{792A9D8B-1E8A-4D10-BA9E-CB35EE383C41}"/>
          </ac:spMkLst>
        </pc:spChg>
        <pc:spChg chg="add mod ord">
          <ac:chgData name="Rocio Gómez" userId="79d28730-0924-4ba4-ac58-1f089f117a4e" providerId="ADAL" clId="{DE15F638-66D3-4E02-A276-3E0FB13969A6}" dt="2022-03-07T13:55:15.502" v="2010" actId="123"/>
          <ac:spMkLst>
            <pc:docMk/>
            <pc:sldMk cId="977370667" sldId="325"/>
            <ac:spMk id="5" creationId="{28E5032E-6DC9-4916-B299-A19137435857}"/>
          </ac:spMkLst>
        </pc:spChg>
        <pc:spChg chg="add mod">
          <ac:chgData name="Rocio Gómez" userId="79d28730-0924-4ba4-ac58-1f089f117a4e" providerId="ADAL" clId="{DE15F638-66D3-4E02-A276-3E0FB13969A6}" dt="2022-03-07T13:43:39.589" v="1910" actId="1076"/>
          <ac:spMkLst>
            <pc:docMk/>
            <pc:sldMk cId="977370667" sldId="325"/>
            <ac:spMk id="6" creationId="{F93E78CC-3D42-4AC6-8695-F47C0F82AEA2}"/>
          </ac:spMkLst>
        </pc:spChg>
        <pc:spChg chg="add mod">
          <ac:chgData name="Rocio Gómez" userId="79d28730-0924-4ba4-ac58-1f089f117a4e" providerId="ADAL" clId="{DE15F638-66D3-4E02-A276-3E0FB13969A6}" dt="2022-03-07T13:43:43.747" v="1911" actId="14100"/>
          <ac:spMkLst>
            <pc:docMk/>
            <pc:sldMk cId="977370667" sldId="325"/>
            <ac:spMk id="7" creationId="{B1A993A1-4381-4715-A535-BE4248280DE1}"/>
          </ac:spMkLst>
        </pc:spChg>
      </pc:sldChg>
      <pc:sldChg chg="addSp delSp modSp new mod modClrScheme chgLayout">
        <pc:chgData name="Rocio Gómez" userId="79d28730-0924-4ba4-ac58-1f089f117a4e" providerId="ADAL" clId="{DE15F638-66D3-4E02-A276-3E0FB13969A6}" dt="2022-03-10T12:14:03.478" v="2166" actId="113"/>
        <pc:sldMkLst>
          <pc:docMk/>
          <pc:sldMk cId="3859007905" sldId="326"/>
        </pc:sldMkLst>
        <pc:spChg chg="del mod ord">
          <ac:chgData name="Rocio Gómez" userId="79d28730-0924-4ba4-ac58-1f089f117a4e" providerId="ADAL" clId="{DE15F638-66D3-4E02-A276-3E0FB13969A6}" dt="2022-03-04T10:16:37.417" v="1499" actId="700"/>
          <ac:spMkLst>
            <pc:docMk/>
            <pc:sldMk cId="3859007905" sldId="326"/>
            <ac:spMk id="2" creationId="{38A9CC33-8F2D-445F-B00F-4143B2A90094}"/>
          </ac:spMkLst>
        </pc:spChg>
        <pc:spChg chg="del mod ord">
          <ac:chgData name="Rocio Gómez" userId="79d28730-0924-4ba4-ac58-1f089f117a4e" providerId="ADAL" clId="{DE15F638-66D3-4E02-A276-3E0FB13969A6}" dt="2022-03-04T10:16:37.417" v="1499" actId="700"/>
          <ac:spMkLst>
            <pc:docMk/>
            <pc:sldMk cId="3859007905" sldId="326"/>
            <ac:spMk id="3" creationId="{D1A813C9-4C2F-4843-88B9-C219EE64A204}"/>
          </ac:spMkLst>
        </pc:spChg>
        <pc:spChg chg="add mod ord">
          <ac:chgData name="Rocio Gómez" userId="79d28730-0924-4ba4-ac58-1f089f117a4e" providerId="ADAL" clId="{DE15F638-66D3-4E02-A276-3E0FB13969A6}" dt="2022-03-04T10:17:35.820" v="1512"/>
          <ac:spMkLst>
            <pc:docMk/>
            <pc:sldMk cId="3859007905" sldId="326"/>
            <ac:spMk id="4" creationId="{359F2AB3-5D3D-4C1F-B5E0-FF048AB5C93E}"/>
          </ac:spMkLst>
        </pc:spChg>
        <pc:spChg chg="add mod ord">
          <ac:chgData name="Rocio Gómez" userId="79d28730-0924-4ba4-ac58-1f089f117a4e" providerId="ADAL" clId="{DE15F638-66D3-4E02-A276-3E0FB13969A6}" dt="2022-03-10T12:14:03.478" v="2166" actId="113"/>
          <ac:spMkLst>
            <pc:docMk/>
            <pc:sldMk cId="3859007905" sldId="326"/>
            <ac:spMk id="5" creationId="{E224E963-5E2E-4EC1-8D64-4AC0845C8103}"/>
          </ac:spMkLst>
        </pc:spChg>
        <pc:spChg chg="add mod">
          <ac:chgData name="Rocio Gómez" userId="79d28730-0924-4ba4-ac58-1f089f117a4e" providerId="ADAL" clId="{DE15F638-66D3-4E02-A276-3E0FB13969A6}" dt="2022-03-07T13:46:23.129" v="1929" actId="1076"/>
          <ac:spMkLst>
            <pc:docMk/>
            <pc:sldMk cId="3859007905" sldId="326"/>
            <ac:spMk id="6" creationId="{9BDA7674-30F4-4ABC-983B-CE5C3B954D98}"/>
          </ac:spMkLst>
        </pc:spChg>
        <pc:spChg chg="add mod">
          <ac:chgData name="Rocio Gómez" userId="79d28730-0924-4ba4-ac58-1f089f117a4e" providerId="ADAL" clId="{DE15F638-66D3-4E02-A276-3E0FB13969A6}" dt="2022-03-04T10:19:35.412" v="1530" actId="1076"/>
          <ac:spMkLst>
            <pc:docMk/>
            <pc:sldMk cId="3859007905" sldId="326"/>
            <ac:spMk id="7" creationId="{540A8803-5470-4DCB-90C6-ACE8EC873D3D}"/>
          </ac:spMkLst>
        </pc:spChg>
      </pc:sldChg>
      <pc:sldChg chg="addSp delSp modSp new del mod modClrScheme chgLayout">
        <pc:chgData name="Rocio Gómez" userId="79d28730-0924-4ba4-ac58-1f089f117a4e" providerId="ADAL" clId="{DE15F638-66D3-4E02-A276-3E0FB13969A6}" dt="2022-03-07T13:30:52.136" v="1759" actId="2696"/>
        <pc:sldMkLst>
          <pc:docMk/>
          <pc:sldMk cId="1866029302" sldId="327"/>
        </pc:sldMkLst>
        <pc:spChg chg="del mod ord">
          <ac:chgData name="Rocio Gómez" userId="79d28730-0924-4ba4-ac58-1f089f117a4e" providerId="ADAL" clId="{DE15F638-66D3-4E02-A276-3E0FB13969A6}" dt="2022-03-04T12:27:50.949" v="1562" actId="700"/>
          <ac:spMkLst>
            <pc:docMk/>
            <pc:sldMk cId="1866029302" sldId="327"/>
            <ac:spMk id="2" creationId="{84BF210C-3DBD-4A62-9FBD-7C63ECE010AE}"/>
          </ac:spMkLst>
        </pc:spChg>
        <pc:spChg chg="del mod ord">
          <ac:chgData name="Rocio Gómez" userId="79d28730-0924-4ba4-ac58-1f089f117a4e" providerId="ADAL" clId="{DE15F638-66D3-4E02-A276-3E0FB13969A6}" dt="2022-03-04T12:27:50.949" v="1562" actId="700"/>
          <ac:spMkLst>
            <pc:docMk/>
            <pc:sldMk cId="1866029302" sldId="327"/>
            <ac:spMk id="3" creationId="{5A979E97-7834-4572-8D8A-1415DEBB794E}"/>
          </ac:spMkLst>
        </pc:spChg>
        <pc:spChg chg="add del mod ord">
          <ac:chgData name="Rocio Gómez" userId="79d28730-0924-4ba4-ac58-1f089f117a4e" providerId="ADAL" clId="{DE15F638-66D3-4E02-A276-3E0FB13969A6}" dt="2022-03-04T12:32:41.961" v="1586" actId="478"/>
          <ac:spMkLst>
            <pc:docMk/>
            <pc:sldMk cId="1866029302" sldId="327"/>
            <ac:spMk id="4" creationId="{D2FFAE9E-3D64-4DA9-9848-BCB9CE36C617}"/>
          </ac:spMkLst>
        </pc:spChg>
        <pc:spChg chg="add mod ord">
          <ac:chgData name="Rocio Gómez" userId="79d28730-0924-4ba4-ac58-1f089f117a4e" providerId="ADAL" clId="{DE15F638-66D3-4E02-A276-3E0FB13969A6}" dt="2022-03-07T13:30:04.323" v="1756" actId="20577"/>
          <ac:spMkLst>
            <pc:docMk/>
            <pc:sldMk cId="1866029302" sldId="327"/>
            <ac:spMk id="5" creationId="{BA9EA3C7-B2DA-4064-8575-6B1C1A6816E1}"/>
          </ac:spMkLst>
        </pc:spChg>
      </pc:sldChg>
      <pc:sldChg chg="addSp delSp modSp new mod modClrScheme chgLayout">
        <pc:chgData name="Rocio Gómez" userId="79d28730-0924-4ba4-ac58-1f089f117a4e" providerId="ADAL" clId="{DE15F638-66D3-4E02-A276-3E0FB13969A6}" dt="2022-03-10T10:48:36.473" v="2137" actId="20577"/>
        <pc:sldMkLst>
          <pc:docMk/>
          <pc:sldMk cId="3186016548" sldId="327"/>
        </pc:sldMkLst>
        <pc:spChg chg="del mod ord">
          <ac:chgData name="Rocio Gómez" userId="79d28730-0924-4ba4-ac58-1f089f117a4e" providerId="ADAL" clId="{DE15F638-66D3-4E02-A276-3E0FB13969A6}" dt="2022-03-07T13:32:22.729" v="1769" actId="700"/>
          <ac:spMkLst>
            <pc:docMk/>
            <pc:sldMk cId="3186016548" sldId="327"/>
            <ac:spMk id="2" creationId="{759255E4-E44D-4A14-885F-9797BBDCBAD5}"/>
          </ac:spMkLst>
        </pc:spChg>
        <pc:spChg chg="del mod ord">
          <ac:chgData name="Rocio Gómez" userId="79d28730-0924-4ba4-ac58-1f089f117a4e" providerId="ADAL" clId="{DE15F638-66D3-4E02-A276-3E0FB13969A6}" dt="2022-03-07T13:32:22.729" v="1769" actId="700"/>
          <ac:spMkLst>
            <pc:docMk/>
            <pc:sldMk cId="3186016548" sldId="327"/>
            <ac:spMk id="3" creationId="{D8E82A88-196D-4014-B4D7-E41424C8A290}"/>
          </ac:spMkLst>
        </pc:spChg>
        <pc:spChg chg="add mod ord">
          <ac:chgData name="Rocio Gómez" userId="79d28730-0924-4ba4-ac58-1f089f117a4e" providerId="ADAL" clId="{DE15F638-66D3-4E02-A276-3E0FB13969A6}" dt="2022-03-07T13:32:31.133" v="1772" actId="27636"/>
          <ac:spMkLst>
            <pc:docMk/>
            <pc:sldMk cId="3186016548" sldId="327"/>
            <ac:spMk id="4" creationId="{B37AF4B3-E7DB-4FD6-9E60-9F8047B0ED39}"/>
          </ac:spMkLst>
        </pc:spChg>
        <pc:spChg chg="add mod ord">
          <ac:chgData name="Rocio Gómez" userId="79d28730-0924-4ba4-ac58-1f089f117a4e" providerId="ADAL" clId="{DE15F638-66D3-4E02-A276-3E0FB13969A6}" dt="2022-03-10T10:48:36.473" v="2137" actId="20577"/>
          <ac:spMkLst>
            <pc:docMk/>
            <pc:sldMk cId="3186016548" sldId="327"/>
            <ac:spMk id="5" creationId="{FAD4CF0A-D44F-4FB3-A3BF-A7DBC65B8112}"/>
          </ac:spMkLst>
        </pc:spChg>
        <pc:spChg chg="add del">
          <ac:chgData name="Rocio Gómez" userId="79d28730-0924-4ba4-ac58-1f089f117a4e" providerId="ADAL" clId="{DE15F638-66D3-4E02-A276-3E0FB13969A6}" dt="2022-03-07T13:34:46.454" v="1797" actId="22"/>
          <ac:spMkLst>
            <pc:docMk/>
            <pc:sldMk cId="3186016548" sldId="327"/>
            <ac:spMk id="7" creationId="{A3D391A4-7035-4610-A206-C50D07396296}"/>
          </ac:spMkLst>
        </pc:spChg>
        <pc:spChg chg="add mod">
          <ac:chgData name="Rocio Gómez" userId="79d28730-0924-4ba4-ac58-1f089f117a4e" providerId="ADAL" clId="{DE15F638-66D3-4E02-A276-3E0FB13969A6}" dt="2022-03-07T13:35:21.716" v="1804" actId="1076"/>
          <ac:spMkLst>
            <pc:docMk/>
            <pc:sldMk cId="3186016548" sldId="327"/>
            <ac:spMk id="8" creationId="{FE21A63A-B6D1-4E65-AC0B-C63588041759}"/>
          </ac:spMkLst>
        </pc:spChg>
      </pc:sldChg>
      <pc:sldChg chg="addSp delSp modSp new mod ord modClrScheme chgLayout">
        <pc:chgData name="Rocio Gómez" userId="79d28730-0924-4ba4-ac58-1f089f117a4e" providerId="ADAL" clId="{DE15F638-66D3-4E02-A276-3E0FB13969A6}" dt="2022-03-07T13:55:29.226" v="2014" actId="123"/>
        <pc:sldMkLst>
          <pc:docMk/>
          <pc:sldMk cId="1996288048" sldId="328"/>
        </pc:sldMkLst>
        <pc:spChg chg="del mod ord">
          <ac:chgData name="Rocio Gómez" userId="79d28730-0924-4ba4-ac58-1f089f117a4e" providerId="ADAL" clId="{DE15F638-66D3-4E02-A276-3E0FB13969A6}" dt="2022-03-07T13:35:45.157" v="1807" actId="700"/>
          <ac:spMkLst>
            <pc:docMk/>
            <pc:sldMk cId="1996288048" sldId="328"/>
            <ac:spMk id="2" creationId="{144755B2-5D24-4EB3-BCCE-DA69D122A760}"/>
          </ac:spMkLst>
        </pc:spChg>
        <pc:spChg chg="del mod ord">
          <ac:chgData name="Rocio Gómez" userId="79d28730-0924-4ba4-ac58-1f089f117a4e" providerId="ADAL" clId="{DE15F638-66D3-4E02-A276-3E0FB13969A6}" dt="2022-03-07T13:35:45.157" v="1807" actId="700"/>
          <ac:spMkLst>
            <pc:docMk/>
            <pc:sldMk cId="1996288048" sldId="328"/>
            <ac:spMk id="3" creationId="{67EB2D66-2CFD-4A48-A2AC-502591E105E3}"/>
          </ac:spMkLst>
        </pc:spChg>
        <pc:spChg chg="add mod ord">
          <ac:chgData name="Rocio Gómez" userId="79d28730-0924-4ba4-ac58-1f089f117a4e" providerId="ADAL" clId="{DE15F638-66D3-4E02-A276-3E0FB13969A6}" dt="2022-03-07T13:38:13.851" v="1840"/>
          <ac:spMkLst>
            <pc:docMk/>
            <pc:sldMk cId="1996288048" sldId="328"/>
            <ac:spMk id="4" creationId="{35DA79B8-DBC2-4FC9-8CCC-66F3679F3E4D}"/>
          </ac:spMkLst>
        </pc:spChg>
        <pc:spChg chg="add mod ord">
          <ac:chgData name="Rocio Gómez" userId="79d28730-0924-4ba4-ac58-1f089f117a4e" providerId="ADAL" clId="{DE15F638-66D3-4E02-A276-3E0FB13969A6}" dt="2022-03-07T13:55:29.226" v="2014" actId="123"/>
          <ac:spMkLst>
            <pc:docMk/>
            <pc:sldMk cId="1996288048" sldId="328"/>
            <ac:spMk id="5" creationId="{001CA84F-08CA-4800-9434-9A3A339BC2C7}"/>
          </ac:spMkLst>
        </pc:spChg>
        <pc:spChg chg="add mod">
          <ac:chgData name="Rocio Gómez" userId="79d28730-0924-4ba4-ac58-1f089f117a4e" providerId="ADAL" clId="{DE15F638-66D3-4E02-A276-3E0FB13969A6}" dt="2022-03-07T13:39:09.543" v="1851" actId="14100"/>
          <ac:spMkLst>
            <pc:docMk/>
            <pc:sldMk cId="1996288048" sldId="328"/>
            <ac:spMk id="6" creationId="{196C203A-2116-4A4B-9754-6255A7FFB2F1}"/>
          </ac:spMkLst>
        </pc:spChg>
      </pc:sldChg>
      <pc:sldChg chg="addSp delSp modSp new mod modClrScheme chgLayout">
        <pc:chgData name="Rocio Gómez" userId="79d28730-0924-4ba4-ac58-1f089f117a4e" providerId="ADAL" clId="{DE15F638-66D3-4E02-A276-3E0FB13969A6}" dt="2022-03-09T10:49:55.960" v="2106" actId="20577"/>
        <pc:sldMkLst>
          <pc:docMk/>
          <pc:sldMk cId="3376635550" sldId="329"/>
        </pc:sldMkLst>
        <pc:spChg chg="del mod ord">
          <ac:chgData name="Rocio Gómez" userId="79d28730-0924-4ba4-ac58-1f089f117a4e" providerId="ADAL" clId="{DE15F638-66D3-4E02-A276-3E0FB13969A6}" dt="2022-03-07T13:41:03.232" v="1876" actId="700"/>
          <ac:spMkLst>
            <pc:docMk/>
            <pc:sldMk cId="3376635550" sldId="329"/>
            <ac:spMk id="2" creationId="{F8FA765E-037C-4236-96A1-B618B8847B78}"/>
          </ac:spMkLst>
        </pc:spChg>
        <pc:spChg chg="del mod ord">
          <ac:chgData name="Rocio Gómez" userId="79d28730-0924-4ba4-ac58-1f089f117a4e" providerId="ADAL" clId="{DE15F638-66D3-4E02-A276-3E0FB13969A6}" dt="2022-03-07T13:41:03.232" v="1876" actId="700"/>
          <ac:spMkLst>
            <pc:docMk/>
            <pc:sldMk cId="3376635550" sldId="329"/>
            <ac:spMk id="3" creationId="{B461338C-9050-4D8E-9693-903FD51FB601}"/>
          </ac:spMkLst>
        </pc:spChg>
        <pc:spChg chg="add mod ord">
          <ac:chgData name="Rocio Gómez" userId="79d28730-0924-4ba4-ac58-1f089f117a4e" providerId="ADAL" clId="{DE15F638-66D3-4E02-A276-3E0FB13969A6}" dt="2022-03-07T13:41:07.960" v="1877"/>
          <ac:spMkLst>
            <pc:docMk/>
            <pc:sldMk cId="3376635550" sldId="329"/>
            <ac:spMk id="4" creationId="{7A64C414-271A-4A9A-9651-8DDC0AD205A5}"/>
          </ac:spMkLst>
        </pc:spChg>
        <pc:spChg chg="add mod ord">
          <ac:chgData name="Rocio Gómez" userId="79d28730-0924-4ba4-ac58-1f089f117a4e" providerId="ADAL" clId="{DE15F638-66D3-4E02-A276-3E0FB13969A6}" dt="2022-03-09T10:49:55.960" v="2106" actId="20577"/>
          <ac:spMkLst>
            <pc:docMk/>
            <pc:sldMk cId="3376635550" sldId="329"/>
            <ac:spMk id="5" creationId="{3564F3E9-9252-4C8A-AA7A-AE49B7682FC9}"/>
          </ac:spMkLst>
        </pc:spChg>
      </pc:sldChg>
      <pc:sldChg chg="addSp delSp modSp new del mod modClrScheme chgLayout">
        <pc:chgData name="Rocio Gómez" userId="79d28730-0924-4ba4-ac58-1f089f117a4e" providerId="ADAL" clId="{DE15F638-66D3-4E02-A276-3E0FB13969A6}" dt="2022-03-10T10:55:27.558" v="2139" actId="2696"/>
        <pc:sldMkLst>
          <pc:docMk/>
          <pc:sldMk cId="883582329" sldId="330"/>
        </pc:sldMkLst>
        <pc:spChg chg="del mod ord">
          <ac:chgData name="Rocio Gómez" userId="79d28730-0924-4ba4-ac58-1f089f117a4e" providerId="ADAL" clId="{DE15F638-66D3-4E02-A276-3E0FB13969A6}" dt="2022-03-07T13:48:26.597" v="1943" actId="700"/>
          <ac:spMkLst>
            <pc:docMk/>
            <pc:sldMk cId="883582329" sldId="330"/>
            <ac:spMk id="2" creationId="{E7FD5D3F-B02B-4D44-B74D-F869F291117C}"/>
          </ac:spMkLst>
        </pc:spChg>
        <pc:spChg chg="del mod ord">
          <ac:chgData name="Rocio Gómez" userId="79d28730-0924-4ba4-ac58-1f089f117a4e" providerId="ADAL" clId="{DE15F638-66D3-4E02-A276-3E0FB13969A6}" dt="2022-03-07T13:48:26.597" v="1943" actId="700"/>
          <ac:spMkLst>
            <pc:docMk/>
            <pc:sldMk cId="883582329" sldId="330"/>
            <ac:spMk id="3" creationId="{79C93170-30A3-47E9-842B-964B14C5FC99}"/>
          </ac:spMkLst>
        </pc:spChg>
        <pc:spChg chg="add mod ord">
          <ac:chgData name="Rocio Gómez" userId="79d28730-0924-4ba4-ac58-1f089f117a4e" providerId="ADAL" clId="{DE15F638-66D3-4E02-A276-3E0FB13969A6}" dt="2022-03-07T13:48:32.010" v="1944"/>
          <ac:spMkLst>
            <pc:docMk/>
            <pc:sldMk cId="883582329" sldId="330"/>
            <ac:spMk id="4" creationId="{A61D4D26-1E8F-45C1-AD45-FC5EF4986EC8}"/>
          </ac:spMkLst>
        </pc:spChg>
        <pc:spChg chg="add mod ord">
          <ac:chgData name="Rocio Gómez" userId="79d28730-0924-4ba4-ac58-1f089f117a4e" providerId="ADAL" clId="{DE15F638-66D3-4E02-A276-3E0FB13969A6}" dt="2022-03-07T13:54:54.742" v="2005" actId="123"/>
          <ac:spMkLst>
            <pc:docMk/>
            <pc:sldMk cId="883582329" sldId="330"/>
            <ac:spMk id="5" creationId="{A8A55ACC-48A2-47C1-B746-A7E21765DCBE}"/>
          </ac:spMkLst>
        </pc:spChg>
      </pc:sldChg>
      <pc:sldChg chg="addSp delSp modSp new del mod modClrScheme chgLayout">
        <pc:chgData name="Rocio Gómez" userId="79d28730-0924-4ba4-ac58-1f089f117a4e" providerId="ADAL" clId="{DE15F638-66D3-4E02-A276-3E0FB13969A6}" dt="2022-03-10T10:56:04.545" v="2140" actId="2696"/>
        <pc:sldMkLst>
          <pc:docMk/>
          <pc:sldMk cId="874397078" sldId="331"/>
        </pc:sldMkLst>
        <pc:spChg chg="del mod ord">
          <ac:chgData name="Rocio Gómez" userId="79d28730-0924-4ba4-ac58-1f089f117a4e" providerId="ADAL" clId="{DE15F638-66D3-4E02-A276-3E0FB13969A6}" dt="2022-03-07T13:51:39.444" v="1985" actId="700"/>
          <ac:spMkLst>
            <pc:docMk/>
            <pc:sldMk cId="874397078" sldId="331"/>
            <ac:spMk id="2" creationId="{6336E0AE-5718-4DCE-99CA-8E42C4C09FD4}"/>
          </ac:spMkLst>
        </pc:spChg>
        <pc:spChg chg="del mod ord">
          <ac:chgData name="Rocio Gómez" userId="79d28730-0924-4ba4-ac58-1f089f117a4e" providerId="ADAL" clId="{DE15F638-66D3-4E02-A276-3E0FB13969A6}" dt="2022-03-07T13:51:39.444" v="1985" actId="700"/>
          <ac:spMkLst>
            <pc:docMk/>
            <pc:sldMk cId="874397078" sldId="331"/>
            <ac:spMk id="3" creationId="{FBF09AB1-46CC-4B13-B229-4F751434778A}"/>
          </ac:spMkLst>
        </pc:spChg>
        <pc:spChg chg="add mod ord">
          <ac:chgData name="Rocio Gómez" userId="79d28730-0924-4ba4-ac58-1f089f117a4e" providerId="ADAL" clId="{DE15F638-66D3-4E02-A276-3E0FB13969A6}" dt="2022-03-07T13:51:46.683" v="1986"/>
          <ac:spMkLst>
            <pc:docMk/>
            <pc:sldMk cId="874397078" sldId="331"/>
            <ac:spMk id="4" creationId="{CEF5ACE8-04C0-4E97-9503-DE7BC580DCC0}"/>
          </ac:spMkLst>
        </pc:spChg>
        <pc:spChg chg="add mod ord">
          <ac:chgData name="Rocio Gómez" userId="79d28730-0924-4ba4-ac58-1f089f117a4e" providerId="ADAL" clId="{DE15F638-66D3-4E02-A276-3E0FB13969A6}" dt="2022-03-07T13:54:58.399" v="2006" actId="123"/>
          <ac:spMkLst>
            <pc:docMk/>
            <pc:sldMk cId="874397078" sldId="331"/>
            <ac:spMk id="5" creationId="{55242970-71B2-40FA-AA55-1B34DA9ECC56}"/>
          </ac:spMkLst>
        </pc:spChg>
      </pc:sldChg>
      <pc:sldChg chg="addSp delSp modSp new mod modClrScheme chgLayout">
        <pc:chgData name="Rocio Gómez" userId="79d28730-0924-4ba4-ac58-1f089f117a4e" providerId="ADAL" clId="{DE15F638-66D3-4E02-A276-3E0FB13969A6}" dt="2022-03-10T12:05:31.678" v="2154" actId="113"/>
        <pc:sldMkLst>
          <pc:docMk/>
          <pc:sldMk cId="1142031531" sldId="332"/>
        </pc:sldMkLst>
        <pc:spChg chg="del mod ord">
          <ac:chgData name="Rocio Gómez" userId="79d28730-0924-4ba4-ac58-1f089f117a4e" providerId="ADAL" clId="{DE15F638-66D3-4E02-A276-3E0FB13969A6}" dt="2022-03-07T14:28:50.553" v="2030" actId="700"/>
          <ac:spMkLst>
            <pc:docMk/>
            <pc:sldMk cId="1142031531" sldId="332"/>
            <ac:spMk id="2" creationId="{0EAA9726-36F1-4028-9A92-92735E7E4357}"/>
          </ac:spMkLst>
        </pc:spChg>
        <pc:spChg chg="del mod ord">
          <ac:chgData name="Rocio Gómez" userId="79d28730-0924-4ba4-ac58-1f089f117a4e" providerId="ADAL" clId="{DE15F638-66D3-4E02-A276-3E0FB13969A6}" dt="2022-03-07T14:28:50.553" v="2030" actId="700"/>
          <ac:spMkLst>
            <pc:docMk/>
            <pc:sldMk cId="1142031531" sldId="332"/>
            <ac:spMk id="3" creationId="{567A1F9D-CB58-4D5D-8ACB-0D30F9930971}"/>
          </ac:spMkLst>
        </pc:spChg>
        <pc:spChg chg="add mod ord">
          <ac:chgData name="Rocio Gómez" userId="79d28730-0924-4ba4-ac58-1f089f117a4e" providerId="ADAL" clId="{DE15F638-66D3-4E02-A276-3E0FB13969A6}" dt="2022-03-07T14:28:56.302" v="2031"/>
          <ac:spMkLst>
            <pc:docMk/>
            <pc:sldMk cId="1142031531" sldId="332"/>
            <ac:spMk id="4" creationId="{2FA4860B-3A82-4E47-B918-EA318A900011}"/>
          </ac:spMkLst>
        </pc:spChg>
        <pc:spChg chg="add mod ord">
          <ac:chgData name="Rocio Gómez" userId="79d28730-0924-4ba4-ac58-1f089f117a4e" providerId="ADAL" clId="{DE15F638-66D3-4E02-A276-3E0FB13969A6}" dt="2022-03-10T12:05:31.678" v="2154" actId="113"/>
          <ac:spMkLst>
            <pc:docMk/>
            <pc:sldMk cId="1142031531" sldId="332"/>
            <ac:spMk id="5" creationId="{17FBFCD4-A07A-4FAD-ACBD-AD1501C5AC93}"/>
          </ac:spMkLst>
        </pc:spChg>
        <pc:spChg chg="add mod">
          <ac:chgData name="Rocio Gómez" userId="79d28730-0924-4ba4-ac58-1f089f117a4e" providerId="ADAL" clId="{DE15F638-66D3-4E02-A276-3E0FB13969A6}" dt="2022-03-07T14:30:13.769" v="2043" actId="1076"/>
          <ac:spMkLst>
            <pc:docMk/>
            <pc:sldMk cId="1142031531" sldId="332"/>
            <ac:spMk id="6" creationId="{27A47279-BB9C-40B4-A0D0-77C1E447B05E}"/>
          </ac:spMkLst>
        </pc:spChg>
      </pc:sldChg>
      <pc:sldChg chg="addSp delSp modSp new del mod modClrScheme chgLayout">
        <pc:chgData name="Rocio Gómez" userId="79d28730-0924-4ba4-ac58-1f089f117a4e" providerId="ADAL" clId="{DE15F638-66D3-4E02-A276-3E0FB13969A6}" dt="2022-03-10T12:02:41.162" v="2143" actId="2696"/>
        <pc:sldMkLst>
          <pc:docMk/>
          <pc:sldMk cId="1356386922" sldId="333"/>
        </pc:sldMkLst>
        <pc:spChg chg="del mod ord">
          <ac:chgData name="Rocio Gómez" userId="79d28730-0924-4ba4-ac58-1f089f117a4e" providerId="ADAL" clId="{DE15F638-66D3-4E02-A276-3E0FB13969A6}" dt="2022-03-07T14:31:00.484" v="2047" actId="700"/>
          <ac:spMkLst>
            <pc:docMk/>
            <pc:sldMk cId="1356386922" sldId="333"/>
            <ac:spMk id="2" creationId="{51F5216E-71F1-4F71-93DD-E8E336B867ED}"/>
          </ac:spMkLst>
        </pc:spChg>
        <pc:spChg chg="del mod ord">
          <ac:chgData name="Rocio Gómez" userId="79d28730-0924-4ba4-ac58-1f089f117a4e" providerId="ADAL" clId="{DE15F638-66D3-4E02-A276-3E0FB13969A6}" dt="2022-03-07T14:31:00.484" v="2047" actId="700"/>
          <ac:spMkLst>
            <pc:docMk/>
            <pc:sldMk cId="1356386922" sldId="333"/>
            <ac:spMk id="3" creationId="{CC7A4EC0-352A-4B12-A253-D77568803B79}"/>
          </ac:spMkLst>
        </pc:spChg>
        <pc:spChg chg="add mod ord">
          <ac:chgData name="Rocio Gómez" userId="79d28730-0924-4ba4-ac58-1f089f117a4e" providerId="ADAL" clId="{DE15F638-66D3-4E02-A276-3E0FB13969A6}" dt="2022-03-07T14:31:05.906" v="2048"/>
          <ac:spMkLst>
            <pc:docMk/>
            <pc:sldMk cId="1356386922" sldId="333"/>
            <ac:spMk id="4" creationId="{C87DB6A0-006E-4858-9325-D1A0B85827D2}"/>
          </ac:spMkLst>
        </pc:spChg>
        <pc:spChg chg="add mod ord">
          <ac:chgData name="Rocio Gómez" userId="79d28730-0924-4ba4-ac58-1f089f117a4e" providerId="ADAL" clId="{DE15F638-66D3-4E02-A276-3E0FB13969A6}" dt="2022-03-10T11:56:03.713" v="2142" actId="113"/>
          <ac:spMkLst>
            <pc:docMk/>
            <pc:sldMk cId="1356386922" sldId="333"/>
            <ac:spMk id="5" creationId="{98C703D2-4237-49EA-AFA1-8226DC143FFD}"/>
          </ac:spMkLst>
        </pc:spChg>
        <pc:spChg chg="add del">
          <ac:chgData name="Rocio Gómez" userId="79d28730-0924-4ba4-ac58-1f089f117a4e" providerId="ADAL" clId="{DE15F638-66D3-4E02-A276-3E0FB13969A6}" dt="2022-03-07T14:32:06.793" v="2058" actId="22"/>
          <ac:spMkLst>
            <pc:docMk/>
            <pc:sldMk cId="1356386922" sldId="333"/>
            <ac:spMk id="7" creationId="{2512AEE5-71BB-483F-BFF4-08C0CE0ADCE8}"/>
          </ac:spMkLst>
        </pc:spChg>
        <pc:spChg chg="add mod">
          <ac:chgData name="Rocio Gómez" userId="79d28730-0924-4ba4-ac58-1f089f117a4e" providerId="ADAL" clId="{DE15F638-66D3-4E02-A276-3E0FB13969A6}" dt="2022-03-07T14:32:14.837" v="2060" actId="1076"/>
          <ac:spMkLst>
            <pc:docMk/>
            <pc:sldMk cId="1356386922" sldId="333"/>
            <ac:spMk id="8" creationId="{953C645C-7BCC-4318-B959-54233C96A203}"/>
          </ac:spMkLst>
        </pc:spChg>
      </pc:sldChg>
      <pc:sldChg chg="modSp mod">
        <pc:chgData name="Rocio Gómez" userId="79d28730-0924-4ba4-ac58-1f089f117a4e" providerId="ADAL" clId="{DE15F638-66D3-4E02-A276-3E0FB13969A6}" dt="2022-03-08T08:39:33.168" v="2073" actId="20577"/>
        <pc:sldMkLst>
          <pc:docMk/>
          <pc:sldMk cId="1974691221" sldId="336"/>
        </pc:sldMkLst>
        <pc:spChg chg="mod">
          <ac:chgData name="Rocio Gómez" userId="79d28730-0924-4ba4-ac58-1f089f117a4e" providerId="ADAL" clId="{DE15F638-66D3-4E02-A276-3E0FB13969A6}" dt="2022-03-08T08:39:33.168" v="2073" actId="20577"/>
          <ac:spMkLst>
            <pc:docMk/>
            <pc:sldMk cId="1974691221" sldId="336"/>
            <ac:spMk id="37" creationId="{3799CC70-4515-4D9B-A2C2-D88B742A8B0D}"/>
          </ac:spMkLst>
        </pc:spChg>
      </pc:sldChg>
      <pc:sldChg chg="del">
        <pc:chgData name="Rocio Gómez" userId="79d28730-0924-4ba4-ac58-1f089f117a4e" providerId="ADAL" clId="{DE15F638-66D3-4E02-A276-3E0FB13969A6}" dt="2022-03-10T10:54:31.215" v="2138" actId="2696"/>
        <pc:sldMkLst>
          <pc:docMk/>
          <pc:sldMk cId="1652404105" sldId="337"/>
        </pc:sldMkLst>
      </pc:sldChg>
      <pc:sldChg chg="modSp mod">
        <pc:chgData name="Rocio Gómez" userId="79d28730-0924-4ba4-ac58-1f089f117a4e" providerId="ADAL" clId="{DE15F638-66D3-4E02-A276-3E0FB13969A6}" dt="2022-03-10T10:41:19.891" v="2121" actId="255"/>
        <pc:sldMkLst>
          <pc:docMk/>
          <pc:sldMk cId="2551695597" sldId="339"/>
        </pc:sldMkLst>
        <pc:spChg chg="mod">
          <ac:chgData name="Rocio Gómez" userId="79d28730-0924-4ba4-ac58-1f089f117a4e" providerId="ADAL" clId="{DE15F638-66D3-4E02-A276-3E0FB13969A6}" dt="2022-03-10T10:41:19.891" v="2121" actId="255"/>
          <ac:spMkLst>
            <pc:docMk/>
            <pc:sldMk cId="2551695597" sldId="339"/>
            <ac:spMk id="5" creationId="{DA38651E-BED2-4F25-84B6-7FB6DBC3770D}"/>
          </ac:spMkLst>
        </pc:spChg>
      </pc:sldChg>
      <pc:sldChg chg="modSp mod">
        <pc:chgData name="Rocio Gómez" userId="79d28730-0924-4ba4-ac58-1f089f117a4e" providerId="ADAL" clId="{DE15F638-66D3-4E02-A276-3E0FB13969A6}" dt="2022-03-10T12:04:16.364" v="2145" actId="207"/>
        <pc:sldMkLst>
          <pc:docMk/>
          <pc:sldMk cId="2095059037" sldId="345"/>
        </pc:sldMkLst>
        <pc:spChg chg="mod">
          <ac:chgData name="Rocio Gómez" userId="79d28730-0924-4ba4-ac58-1f089f117a4e" providerId="ADAL" clId="{DE15F638-66D3-4E02-A276-3E0FB13969A6}" dt="2022-03-10T12:04:16.364" v="2145" actId="207"/>
          <ac:spMkLst>
            <pc:docMk/>
            <pc:sldMk cId="2095059037" sldId="345"/>
            <ac:spMk id="5" creationId="{28E5032E-6DC9-4916-B299-A19137435857}"/>
          </ac:spMkLst>
        </pc:spChg>
      </pc:sldChg>
    </pc:docChg>
  </pc:docChgLst>
  <pc:docChgLst>
    <pc:chgData name="Beatriz González Minguela" userId="0a0cfb03-1cbf-4472-940e-6517a02f9274" providerId="ADAL" clId="{2ECA6894-B5AF-4796-9006-A00181081A97}"/>
    <pc:docChg chg="undo custSel addSld delSld modSld sldOrd">
      <pc:chgData name="Beatriz González Minguela" userId="0a0cfb03-1cbf-4472-940e-6517a02f9274" providerId="ADAL" clId="{2ECA6894-B5AF-4796-9006-A00181081A97}" dt="2023-02-14T11:05:40.873" v="1981" actId="255"/>
      <pc:docMkLst>
        <pc:docMk/>
      </pc:docMkLst>
      <pc:sldChg chg="modSp mod modClrScheme chgLayout">
        <pc:chgData name="Beatriz González Minguela" userId="0a0cfb03-1cbf-4472-940e-6517a02f9274" providerId="ADAL" clId="{2ECA6894-B5AF-4796-9006-A00181081A97}" dt="2023-02-08T09:03:03.841" v="496" actId="207"/>
        <pc:sldMkLst>
          <pc:docMk/>
          <pc:sldMk cId="709345584" sldId="269"/>
        </pc:sldMkLst>
        <pc:spChg chg="mod ord">
          <ac:chgData name="Beatriz González Minguela" userId="0a0cfb03-1cbf-4472-940e-6517a02f9274" providerId="ADAL" clId="{2ECA6894-B5AF-4796-9006-A00181081A97}" dt="2023-02-08T08:45:52.697" v="160" actId="207"/>
          <ac:spMkLst>
            <pc:docMk/>
            <pc:sldMk cId="709345584" sldId="269"/>
            <ac:spMk id="2" creationId="{55DA64B7-A131-4642-9AE8-F937D6FC3631}"/>
          </ac:spMkLst>
        </pc:spChg>
        <pc:spChg chg="mod ord">
          <ac:chgData name="Beatriz González Minguela" userId="0a0cfb03-1cbf-4472-940e-6517a02f9274" providerId="ADAL" clId="{2ECA6894-B5AF-4796-9006-A00181081A97}" dt="2023-02-08T09:03:03.841" v="496" actId="207"/>
          <ac:spMkLst>
            <pc:docMk/>
            <pc:sldMk cId="709345584" sldId="269"/>
            <ac:spMk id="3" creationId="{ADF68FB6-1D40-44AC-9270-2D24CBD7942C}"/>
          </ac:spMkLst>
        </pc:spChg>
      </pc:sldChg>
      <pc:sldChg chg="addSp delSp modSp add mod modClrScheme chgLayout">
        <pc:chgData name="Beatriz González Minguela" userId="0a0cfb03-1cbf-4472-940e-6517a02f9274" providerId="ADAL" clId="{2ECA6894-B5AF-4796-9006-A00181081A97}" dt="2023-02-08T08:59:57.911" v="399" actId="113"/>
        <pc:sldMkLst>
          <pc:docMk/>
          <pc:sldMk cId="2229733536" sldId="274"/>
        </pc:sldMkLst>
        <pc:spChg chg="mod ord">
          <ac:chgData name="Beatriz González Minguela" userId="0a0cfb03-1cbf-4472-940e-6517a02f9274" providerId="ADAL" clId="{2ECA6894-B5AF-4796-9006-A00181081A97}" dt="2023-02-08T08:58:48.862" v="379" actId="207"/>
          <ac:spMkLst>
            <pc:docMk/>
            <pc:sldMk cId="2229733536" sldId="274"/>
            <ac:spMk id="2" creationId="{AB07D053-8CD1-48F1-AF5D-4F7D1A755F08}"/>
          </ac:spMkLst>
        </pc:spChg>
        <pc:spChg chg="add del mod ord">
          <ac:chgData name="Beatriz González Minguela" userId="0a0cfb03-1cbf-4472-940e-6517a02f9274" providerId="ADAL" clId="{2ECA6894-B5AF-4796-9006-A00181081A97}" dt="2023-02-08T08:58:36.003" v="377" actId="478"/>
          <ac:spMkLst>
            <pc:docMk/>
            <pc:sldMk cId="2229733536" sldId="274"/>
            <ac:spMk id="3" creationId="{1C7887DD-064D-F5C0-1425-1AF2C3C60202}"/>
          </ac:spMkLst>
        </pc:spChg>
        <pc:graphicFrameChg chg="add del">
          <ac:chgData name="Beatriz González Minguela" userId="0a0cfb03-1cbf-4472-940e-6517a02f9274" providerId="ADAL" clId="{2ECA6894-B5AF-4796-9006-A00181081A97}" dt="2023-02-08T08:58:33.718" v="376" actId="478"/>
          <ac:graphicFrameMkLst>
            <pc:docMk/>
            <pc:sldMk cId="2229733536" sldId="274"/>
            <ac:graphicFrameMk id="4" creationId="{02528CBD-BB6C-4548-BD33-848598C85F2C}"/>
          </ac:graphicFrameMkLst>
        </pc:graphicFrameChg>
        <pc:graphicFrameChg chg="add mod modGraphic">
          <ac:chgData name="Beatriz González Minguela" userId="0a0cfb03-1cbf-4472-940e-6517a02f9274" providerId="ADAL" clId="{2ECA6894-B5AF-4796-9006-A00181081A97}" dt="2023-02-08T08:59:57.911" v="399" actId="113"/>
          <ac:graphicFrameMkLst>
            <pc:docMk/>
            <pc:sldMk cId="2229733536" sldId="274"/>
            <ac:graphicFrameMk id="5" creationId="{1CA611F6-B70C-D532-2CDD-2B0CE285D093}"/>
          </ac:graphicFrameMkLst>
        </pc:graphicFrameChg>
      </pc:sldChg>
      <pc:sldChg chg="addSp delSp modSp add mod modClrScheme chgLayout">
        <pc:chgData name="Beatriz González Minguela" userId="0a0cfb03-1cbf-4472-940e-6517a02f9274" providerId="ADAL" clId="{2ECA6894-B5AF-4796-9006-A00181081A97}" dt="2023-02-08T08:54:14.039" v="329" actId="108"/>
        <pc:sldMkLst>
          <pc:docMk/>
          <pc:sldMk cId="2023796299" sldId="275"/>
        </pc:sldMkLst>
        <pc:spChg chg="mod ord">
          <ac:chgData name="Beatriz González Minguela" userId="0a0cfb03-1cbf-4472-940e-6517a02f9274" providerId="ADAL" clId="{2ECA6894-B5AF-4796-9006-A00181081A97}" dt="2023-02-08T08:53:52.933" v="321" actId="207"/>
          <ac:spMkLst>
            <pc:docMk/>
            <pc:sldMk cId="2023796299" sldId="275"/>
            <ac:spMk id="2" creationId="{B85F8F67-07BC-4C00-87E8-816D6C5D5075}"/>
          </ac:spMkLst>
        </pc:spChg>
        <pc:spChg chg="add del mod ord">
          <ac:chgData name="Beatriz González Minguela" userId="0a0cfb03-1cbf-4472-940e-6517a02f9274" providerId="ADAL" clId="{2ECA6894-B5AF-4796-9006-A00181081A97}" dt="2023-02-08T08:53:56.370" v="322" actId="478"/>
          <ac:spMkLst>
            <pc:docMk/>
            <pc:sldMk cId="2023796299" sldId="275"/>
            <ac:spMk id="3" creationId="{5039E1A7-A64E-DA40-5010-052F1CCE6760}"/>
          </ac:spMkLst>
        </pc:spChg>
        <pc:spChg chg="mod">
          <ac:chgData name="Beatriz González Minguela" userId="0a0cfb03-1cbf-4472-940e-6517a02f9274" providerId="ADAL" clId="{2ECA6894-B5AF-4796-9006-A00181081A97}" dt="2023-02-08T08:54:04.763" v="324" actId="207"/>
          <ac:spMkLst>
            <pc:docMk/>
            <pc:sldMk cId="2023796299" sldId="275"/>
            <ac:spMk id="4" creationId="{C330D643-F9F8-4D1A-9661-DA37E059CB14}"/>
          </ac:spMkLst>
        </pc:spChg>
        <pc:spChg chg="mod">
          <ac:chgData name="Beatriz González Minguela" userId="0a0cfb03-1cbf-4472-940e-6517a02f9274" providerId="ADAL" clId="{2ECA6894-B5AF-4796-9006-A00181081A97}" dt="2023-02-08T08:54:06.486" v="325" actId="108"/>
          <ac:spMkLst>
            <pc:docMk/>
            <pc:sldMk cId="2023796299" sldId="275"/>
            <ac:spMk id="5" creationId="{5D1EB4A9-0FBB-4B3C-9A63-9471B9A2E3E3}"/>
          </ac:spMkLst>
        </pc:spChg>
        <pc:spChg chg="mod">
          <ac:chgData name="Beatriz González Minguela" userId="0a0cfb03-1cbf-4472-940e-6517a02f9274" providerId="ADAL" clId="{2ECA6894-B5AF-4796-9006-A00181081A97}" dt="2023-02-08T08:54:08.670" v="326" actId="108"/>
          <ac:spMkLst>
            <pc:docMk/>
            <pc:sldMk cId="2023796299" sldId="275"/>
            <ac:spMk id="6" creationId="{55DDD751-4B1F-4036-ADEF-EC2D99ACCF68}"/>
          </ac:spMkLst>
        </pc:spChg>
        <pc:spChg chg="mod">
          <ac:chgData name="Beatriz González Minguela" userId="0a0cfb03-1cbf-4472-940e-6517a02f9274" providerId="ADAL" clId="{2ECA6894-B5AF-4796-9006-A00181081A97}" dt="2023-02-08T08:54:10.841" v="327" actId="108"/>
          <ac:spMkLst>
            <pc:docMk/>
            <pc:sldMk cId="2023796299" sldId="275"/>
            <ac:spMk id="7" creationId="{8EE4CC64-ACF2-44E4-A0C9-D2E08C86E4BE}"/>
          </ac:spMkLst>
        </pc:spChg>
        <pc:spChg chg="mod">
          <ac:chgData name="Beatriz González Minguela" userId="0a0cfb03-1cbf-4472-940e-6517a02f9274" providerId="ADAL" clId="{2ECA6894-B5AF-4796-9006-A00181081A97}" dt="2023-02-08T08:54:12.388" v="328" actId="108"/>
          <ac:spMkLst>
            <pc:docMk/>
            <pc:sldMk cId="2023796299" sldId="275"/>
            <ac:spMk id="8" creationId="{189FB69F-361E-49B7-B244-F57CACA75A70}"/>
          </ac:spMkLst>
        </pc:spChg>
        <pc:spChg chg="mod">
          <ac:chgData name="Beatriz González Minguela" userId="0a0cfb03-1cbf-4472-940e-6517a02f9274" providerId="ADAL" clId="{2ECA6894-B5AF-4796-9006-A00181081A97}" dt="2023-02-08T08:54:14.039" v="329" actId="108"/>
          <ac:spMkLst>
            <pc:docMk/>
            <pc:sldMk cId="2023796299" sldId="275"/>
            <ac:spMk id="9" creationId="{743B1892-4C07-440D-97B8-EAC16C87D3F1}"/>
          </ac:spMkLst>
        </pc:spChg>
      </pc:sldChg>
      <pc:sldChg chg="addSp delSp modSp mod modClrScheme chgLayout">
        <pc:chgData name="Beatriz González Minguela" userId="0a0cfb03-1cbf-4472-940e-6517a02f9274" providerId="ADAL" clId="{2ECA6894-B5AF-4796-9006-A00181081A97}" dt="2023-02-08T08:55:11.386" v="335" actId="478"/>
        <pc:sldMkLst>
          <pc:docMk/>
          <pc:sldMk cId="2208262189" sldId="276"/>
        </pc:sldMkLst>
        <pc:spChg chg="mod ord">
          <ac:chgData name="Beatriz González Minguela" userId="0a0cfb03-1cbf-4472-940e-6517a02f9274" providerId="ADAL" clId="{2ECA6894-B5AF-4796-9006-A00181081A97}" dt="2023-02-08T08:55:06.411" v="334" actId="700"/>
          <ac:spMkLst>
            <pc:docMk/>
            <pc:sldMk cId="2208262189" sldId="276"/>
            <ac:spMk id="2" creationId="{B85F8F67-07BC-4C00-87E8-816D6C5D5075}"/>
          </ac:spMkLst>
        </pc:spChg>
        <pc:spChg chg="add del mod ord">
          <ac:chgData name="Beatriz González Minguela" userId="0a0cfb03-1cbf-4472-940e-6517a02f9274" providerId="ADAL" clId="{2ECA6894-B5AF-4796-9006-A00181081A97}" dt="2023-02-08T08:55:11.386" v="335" actId="478"/>
          <ac:spMkLst>
            <pc:docMk/>
            <pc:sldMk cId="2208262189" sldId="276"/>
            <ac:spMk id="3" creationId="{290C2940-730C-8A42-1E56-3FBC62E11E6D}"/>
          </ac:spMkLst>
        </pc:spChg>
      </pc:sldChg>
      <pc:sldChg chg="addSp delSp modSp add mod modClrScheme chgLayout">
        <pc:chgData name="Beatriz González Minguela" userId="0a0cfb03-1cbf-4472-940e-6517a02f9274" providerId="ADAL" clId="{2ECA6894-B5AF-4796-9006-A00181081A97}" dt="2023-02-08T09:01:54.118" v="431" actId="108"/>
        <pc:sldMkLst>
          <pc:docMk/>
          <pc:sldMk cId="2552671370" sldId="278"/>
        </pc:sldMkLst>
        <pc:spChg chg="mod ord">
          <ac:chgData name="Beatriz González Minguela" userId="0a0cfb03-1cbf-4472-940e-6517a02f9274" providerId="ADAL" clId="{2ECA6894-B5AF-4796-9006-A00181081A97}" dt="2023-02-08T08:58:11.109" v="371" actId="207"/>
          <ac:spMkLst>
            <pc:docMk/>
            <pc:sldMk cId="2552671370" sldId="278"/>
            <ac:spMk id="2" creationId="{B85F8F67-07BC-4C00-87E8-816D6C5D5075}"/>
          </ac:spMkLst>
        </pc:spChg>
        <pc:spChg chg="add del mod ord">
          <ac:chgData name="Beatriz González Minguela" userId="0a0cfb03-1cbf-4472-940e-6517a02f9274" providerId="ADAL" clId="{2ECA6894-B5AF-4796-9006-A00181081A97}" dt="2023-02-08T08:58:07.628" v="370" actId="478"/>
          <ac:spMkLst>
            <pc:docMk/>
            <pc:sldMk cId="2552671370" sldId="278"/>
            <ac:spMk id="3" creationId="{D657976E-0845-EE94-4507-E755374BB1D0}"/>
          </ac:spMkLst>
        </pc:spChg>
        <pc:spChg chg="mod">
          <ac:chgData name="Beatriz González Minguela" userId="0a0cfb03-1cbf-4472-940e-6517a02f9274" providerId="ADAL" clId="{2ECA6894-B5AF-4796-9006-A00181081A97}" dt="2023-02-08T09:01:25.951" v="420" actId="108"/>
          <ac:spMkLst>
            <pc:docMk/>
            <pc:sldMk cId="2552671370" sldId="278"/>
            <ac:spMk id="4" creationId="{C330D643-F9F8-4D1A-9661-DA37E059CB14}"/>
          </ac:spMkLst>
        </pc:spChg>
        <pc:spChg chg="mod">
          <ac:chgData name="Beatriz González Minguela" userId="0a0cfb03-1cbf-4472-940e-6517a02f9274" providerId="ADAL" clId="{2ECA6894-B5AF-4796-9006-A00181081A97}" dt="2023-02-08T09:01:27.571" v="421" actId="108"/>
          <ac:spMkLst>
            <pc:docMk/>
            <pc:sldMk cId="2552671370" sldId="278"/>
            <ac:spMk id="5" creationId="{5D1EB4A9-0FBB-4B3C-9A63-9471B9A2E3E3}"/>
          </ac:spMkLst>
        </pc:spChg>
        <pc:spChg chg="mod">
          <ac:chgData name="Beatriz González Minguela" userId="0a0cfb03-1cbf-4472-940e-6517a02f9274" providerId="ADAL" clId="{2ECA6894-B5AF-4796-9006-A00181081A97}" dt="2023-02-08T09:00:09.789" v="400" actId="207"/>
          <ac:spMkLst>
            <pc:docMk/>
            <pc:sldMk cId="2552671370" sldId="278"/>
            <ac:spMk id="6" creationId="{55DDD751-4B1F-4036-ADEF-EC2D99ACCF68}"/>
          </ac:spMkLst>
        </pc:spChg>
        <pc:spChg chg="mod">
          <ac:chgData name="Beatriz González Minguela" userId="0a0cfb03-1cbf-4472-940e-6517a02f9274" providerId="ADAL" clId="{2ECA6894-B5AF-4796-9006-A00181081A97}" dt="2023-02-08T09:00:11.789" v="401" actId="108"/>
          <ac:spMkLst>
            <pc:docMk/>
            <pc:sldMk cId="2552671370" sldId="278"/>
            <ac:spMk id="7" creationId="{8EE4CC64-ACF2-44E4-A0C9-D2E08C86E4BE}"/>
          </ac:spMkLst>
        </pc:spChg>
        <pc:spChg chg="mod">
          <ac:chgData name="Beatriz González Minguela" userId="0a0cfb03-1cbf-4472-940e-6517a02f9274" providerId="ADAL" clId="{2ECA6894-B5AF-4796-9006-A00181081A97}" dt="2023-02-08T09:01:24.492" v="419" actId="208"/>
          <ac:spMkLst>
            <pc:docMk/>
            <pc:sldMk cId="2552671370" sldId="278"/>
            <ac:spMk id="8" creationId="{189FB69F-361E-49B7-B244-F57CACA75A70}"/>
          </ac:spMkLst>
        </pc:spChg>
        <pc:spChg chg="mod">
          <ac:chgData name="Beatriz González Minguela" userId="0a0cfb03-1cbf-4472-940e-6517a02f9274" providerId="ADAL" clId="{2ECA6894-B5AF-4796-9006-A00181081A97}" dt="2023-02-08T09:01:29.176" v="422" actId="108"/>
          <ac:spMkLst>
            <pc:docMk/>
            <pc:sldMk cId="2552671370" sldId="278"/>
            <ac:spMk id="9" creationId="{743B1892-4C07-440D-97B8-EAC16C87D3F1}"/>
          </ac:spMkLst>
        </pc:spChg>
        <pc:spChg chg="mod">
          <ac:chgData name="Beatriz González Minguela" userId="0a0cfb03-1cbf-4472-940e-6517a02f9274" providerId="ADAL" clId="{2ECA6894-B5AF-4796-9006-A00181081A97}" dt="2023-02-08T09:01:36.997" v="426" actId="207"/>
          <ac:spMkLst>
            <pc:docMk/>
            <pc:sldMk cId="2552671370" sldId="278"/>
            <ac:spMk id="16" creationId="{A2A7818B-B5F5-491C-B717-6D757870EC17}"/>
          </ac:spMkLst>
        </pc:spChg>
        <pc:spChg chg="mod">
          <ac:chgData name="Beatriz González Minguela" userId="0a0cfb03-1cbf-4472-940e-6517a02f9274" providerId="ADAL" clId="{2ECA6894-B5AF-4796-9006-A00181081A97}" dt="2023-02-08T09:01:34.605" v="425" actId="207"/>
          <ac:spMkLst>
            <pc:docMk/>
            <pc:sldMk cId="2552671370" sldId="278"/>
            <ac:spMk id="17" creationId="{585B7028-A3A3-474F-8CF1-D2CAE62AB53A}"/>
          </ac:spMkLst>
        </pc:spChg>
        <pc:spChg chg="mod">
          <ac:chgData name="Beatriz González Minguela" userId="0a0cfb03-1cbf-4472-940e-6517a02f9274" providerId="ADAL" clId="{2ECA6894-B5AF-4796-9006-A00181081A97}" dt="2023-02-08T09:01:31.169" v="423" actId="207"/>
          <ac:spMkLst>
            <pc:docMk/>
            <pc:sldMk cId="2552671370" sldId="278"/>
            <ac:spMk id="20" creationId="{399A1BE9-B6A2-4583-9C61-4C0500050153}"/>
          </ac:spMkLst>
        </pc:spChg>
        <pc:spChg chg="mod">
          <ac:chgData name="Beatriz González Minguela" userId="0a0cfb03-1cbf-4472-940e-6517a02f9274" providerId="ADAL" clId="{2ECA6894-B5AF-4796-9006-A00181081A97}" dt="2023-02-08T09:01:32.680" v="424" actId="207"/>
          <ac:spMkLst>
            <pc:docMk/>
            <pc:sldMk cId="2552671370" sldId="278"/>
            <ac:spMk id="21" creationId="{C7ABA00A-FF49-4803-A0D6-EAC4E2B936EF}"/>
          </ac:spMkLst>
        </pc:spChg>
        <pc:spChg chg="mod">
          <ac:chgData name="Beatriz González Minguela" userId="0a0cfb03-1cbf-4472-940e-6517a02f9274" providerId="ADAL" clId="{2ECA6894-B5AF-4796-9006-A00181081A97}" dt="2023-02-08T09:01:09.004" v="416" actId="255"/>
          <ac:spMkLst>
            <pc:docMk/>
            <pc:sldMk cId="2552671370" sldId="278"/>
            <ac:spMk id="32" creationId="{637B0D43-4544-415B-83B3-9F063A54C539}"/>
          </ac:spMkLst>
        </pc:spChg>
        <pc:spChg chg="mod">
          <ac:chgData name="Beatriz González Minguela" userId="0a0cfb03-1cbf-4472-940e-6517a02f9274" providerId="ADAL" clId="{2ECA6894-B5AF-4796-9006-A00181081A97}" dt="2023-02-08T09:00:58.322" v="412" actId="255"/>
          <ac:spMkLst>
            <pc:docMk/>
            <pc:sldMk cId="2552671370" sldId="278"/>
            <ac:spMk id="33" creationId="{58F55187-6901-488E-BCA2-2E63D9E9ADB9}"/>
          </ac:spMkLst>
        </pc:spChg>
        <pc:spChg chg="mod">
          <ac:chgData name="Beatriz González Minguela" userId="0a0cfb03-1cbf-4472-940e-6517a02f9274" providerId="ADAL" clId="{2ECA6894-B5AF-4796-9006-A00181081A97}" dt="2023-02-08T09:00:40.985" v="407" actId="208"/>
          <ac:spMkLst>
            <pc:docMk/>
            <pc:sldMk cId="2552671370" sldId="278"/>
            <ac:spMk id="36" creationId="{5B83E17F-0A69-4DE2-8AFD-9017A17374A5}"/>
          </ac:spMkLst>
        </pc:spChg>
        <pc:spChg chg="mod">
          <ac:chgData name="Beatriz González Minguela" userId="0a0cfb03-1cbf-4472-940e-6517a02f9274" providerId="ADAL" clId="{2ECA6894-B5AF-4796-9006-A00181081A97}" dt="2023-02-08T09:00:19.955" v="402" actId="208"/>
          <ac:spMkLst>
            <pc:docMk/>
            <pc:sldMk cId="2552671370" sldId="278"/>
            <ac:spMk id="51" creationId="{88043739-54FA-4145-99B5-9E092A9A9521}"/>
          </ac:spMkLst>
        </pc:spChg>
        <pc:picChg chg="mod">
          <ac:chgData name="Beatriz González Minguela" userId="0a0cfb03-1cbf-4472-940e-6517a02f9274" providerId="ADAL" clId="{2ECA6894-B5AF-4796-9006-A00181081A97}" dt="2023-02-08T09:01:49.135" v="428" actId="108"/>
          <ac:picMkLst>
            <pc:docMk/>
            <pc:sldMk cId="2552671370" sldId="278"/>
            <ac:picMk id="27" creationId="{2C736C8F-30DA-41DD-8752-12AE6B6D2812}"/>
          </ac:picMkLst>
        </pc:picChg>
        <pc:picChg chg="mod">
          <ac:chgData name="Beatriz González Minguela" userId="0a0cfb03-1cbf-4472-940e-6517a02f9274" providerId="ADAL" clId="{2ECA6894-B5AF-4796-9006-A00181081A97}" dt="2023-02-08T09:01:50.687" v="429" actId="108"/>
          <ac:picMkLst>
            <pc:docMk/>
            <pc:sldMk cId="2552671370" sldId="278"/>
            <ac:picMk id="28" creationId="{57BDB743-DADF-4333-BDF6-6153F86D3976}"/>
          </ac:picMkLst>
        </pc:picChg>
        <pc:picChg chg="mod">
          <ac:chgData name="Beatriz González Minguela" userId="0a0cfb03-1cbf-4472-940e-6517a02f9274" providerId="ADAL" clId="{2ECA6894-B5AF-4796-9006-A00181081A97}" dt="2023-02-08T09:01:54.118" v="431" actId="108"/>
          <ac:picMkLst>
            <pc:docMk/>
            <pc:sldMk cId="2552671370" sldId="278"/>
            <ac:picMk id="34" creationId="{1A1FEF4B-76A4-4140-8596-1A586B05A970}"/>
          </ac:picMkLst>
        </pc:picChg>
        <pc:picChg chg="mod">
          <ac:chgData name="Beatriz González Minguela" userId="0a0cfb03-1cbf-4472-940e-6517a02f9274" providerId="ADAL" clId="{2ECA6894-B5AF-4796-9006-A00181081A97}" dt="2023-02-08T09:01:52.119" v="430" actId="108"/>
          <ac:picMkLst>
            <pc:docMk/>
            <pc:sldMk cId="2552671370" sldId="278"/>
            <ac:picMk id="37" creationId="{CD8F427E-2F53-4CF9-8F70-3433286E2667}"/>
          </ac:picMkLst>
        </pc:picChg>
        <pc:cxnChg chg="mod">
          <ac:chgData name="Beatriz González Minguela" userId="0a0cfb03-1cbf-4472-940e-6517a02f9274" providerId="ADAL" clId="{2ECA6894-B5AF-4796-9006-A00181081A97}" dt="2023-02-08T09:01:16.172" v="417" actId="208"/>
          <ac:cxnSpMkLst>
            <pc:docMk/>
            <pc:sldMk cId="2552671370" sldId="278"/>
            <ac:cxnSpMk id="31" creationId="{0478EE0A-F1FE-4CD4-90AE-ED479A7330DB}"/>
          </ac:cxnSpMkLst>
        </pc:cxnChg>
        <pc:cxnChg chg="mod">
          <ac:chgData name="Beatriz González Minguela" userId="0a0cfb03-1cbf-4472-940e-6517a02f9274" providerId="ADAL" clId="{2ECA6894-B5AF-4796-9006-A00181081A97}" dt="2023-02-08T09:01:18.228" v="418" actId="108"/>
          <ac:cxnSpMkLst>
            <pc:docMk/>
            <pc:sldMk cId="2552671370" sldId="278"/>
            <ac:cxnSpMk id="35" creationId="{80394121-E10D-4419-9730-82FCA4D1D203}"/>
          </ac:cxnSpMkLst>
        </pc:cxnChg>
      </pc:sldChg>
      <pc:sldChg chg="modSp mod ord">
        <pc:chgData name="Beatriz González Minguela" userId="0a0cfb03-1cbf-4472-940e-6517a02f9274" providerId="ADAL" clId="{2ECA6894-B5AF-4796-9006-A00181081A97}" dt="2023-02-08T09:03:12.629" v="498" actId="207"/>
        <pc:sldMkLst>
          <pc:docMk/>
          <pc:sldMk cId="3590055576" sldId="281"/>
        </pc:sldMkLst>
        <pc:spChg chg="mod">
          <ac:chgData name="Beatriz González Minguela" userId="0a0cfb03-1cbf-4472-940e-6517a02f9274" providerId="ADAL" clId="{2ECA6894-B5AF-4796-9006-A00181081A97}" dt="2023-02-08T09:03:12.629" v="498" actId="207"/>
          <ac:spMkLst>
            <pc:docMk/>
            <pc:sldMk cId="3590055576" sldId="281"/>
            <ac:spMk id="5" creationId="{EF2F6DA0-9455-41DB-BDF0-857EBA13705E}"/>
          </ac:spMkLst>
        </pc:spChg>
        <pc:spChg chg="mod">
          <ac:chgData name="Beatriz González Minguela" userId="0a0cfb03-1cbf-4472-940e-6517a02f9274" providerId="ADAL" clId="{2ECA6894-B5AF-4796-9006-A00181081A97}" dt="2023-02-08T09:03:10.300" v="497" actId="207"/>
          <ac:spMkLst>
            <pc:docMk/>
            <pc:sldMk cId="3590055576" sldId="281"/>
            <ac:spMk id="7" creationId="{CCFA4CF1-B6B4-4D0C-810D-95BACFF5654F}"/>
          </ac:spMkLst>
        </pc:spChg>
      </pc:sldChg>
      <pc:sldChg chg="modSp add mod modClrScheme chgLayout">
        <pc:chgData name="Beatriz González Minguela" userId="0a0cfb03-1cbf-4472-940e-6517a02f9274" providerId="ADAL" clId="{2ECA6894-B5AF-4796-9006-A00181081A97}" dt="2023-02-08T09:02:33.823" v="469" actId="113"/>
        <pc:sldMkLst>
          <pc:docMk/>
          <pc:sldMk cId="3808697750" sldId="284"/>
        </pc:sldMkLst>
        <pc:spChg chg="mod ord">
          <ac:chgData name="Beatriz González Minguela" userId="0a0cfb03-1cbf-4472-940e-6517a02f9274" providerId="ADAL" clId="{2ECA6894-B5AF-4796-9006-A00181081A97}" dt="2023-02-08T09:02:14.469" v="434" actId="207"/>
          <ac:spMkLst>
            <pc:docMk/>
            <pc:sldMk cId="3808697750" sldId="284"/>
            <ac:spMk id="2" creationId="{7626585B-D376-4BEA-8BDE-14A5E3621AC8}"/>
          </ac:spMkLst>
        </pc:spChg>
        <pc:spChg chg="mod ord">
          <ac:chgData name="Beatriz González Minguela" userId="0a0cfb03-1cbf-4472-940e-6517a02f9274" providerId="ADAL" clId="{2ECA6894-B5AF-4796-9006-A00181081A97}" dt="2023-02-08T09:02:33.823" v="469" actId="113"/>
          <ac:spMkLst>
            <pc:docMk/>
            <pc:sldMk cId="3808697750" sldId="284"/>
            <ac:spMk id="3" creationId="{B202D4B1-4B35-4037-8335-0BE6287B84B2}"/>
          </ac:spMkLst>
        </pc:spChg>
      </pc:sldChg>
      <pc:sldChg chg="modSp mod">
        <pc:chgData name="Beatriz González Minguela" userId="0a0cfb03-1cbf-4472-940e-6517a02f9274" providerId="ADAL" clId="{2ECA6894-B5AF-4796-9006-A00181081A97}" dt="2023-02-08T08:41:19.004" v="120" actId="108"/>
        <pc:sldMkLst>
          <pc:docMk/>
          <pc:sldMk cId="694168254" sldId="286"/>
        </pc:sldMkLst>
        <pc:spChg chg="mod">
          <ac:chgData name="Beatriz González Minguela" userId="0a0cfb03-1cbf-4472-940e-6517a02f9274" providerId="ADAL" clId="{2ECA6894-B5AF-4796-9006-A00181081A97}" dt="2023-02-08T08:39:26.542" v="98" actId="208"/>
          <ac:spMkLst>
            <pc:docMk/>
            <pc:sldMk cId="694168254" sldId="286"/>
            <ac:spMk id="4" creationId="{C330D643-F9F8-4D1A-9661-DA37E059CB14}"/>
          </ac:spMkLst>
        </pc:spChg>
        <pc:spChg chg="mod">
          <ac:chgData name="Beatriz González Minguela" userId="0a0cfb03-1cbf-4472-940e-6517a02f9274" providerId="ADAL" clId="{2ECA6894-B5AF-4796-9006-A00181081A97}" dt="2023-02-08T08:39:46.103" v="102" actId="1076"/>
          <ac:spMkLst>
            <pc:docMk/>
            <pc:sldMk cId="694168254" sldId="286"/>
            <ac:spMk id="5" creationId="{5D1EB4A9-0FBB-4B3C-9A63-9471B9A2E3E3}"/>
          </ac:spMkLst>
        </pc:spChg>
        <pc:spChg chg="mod">
          <ac:chgData name="Beatriz González Minguela" userId="0a0cfb03-1cbf-4472-940e-6517a02f9274" providerId="ADAL" clId="{2ECA6894-B5AF-4796-9006-A00181081A97}" dt="2023-02-08T08:39:50.478" v="104" actId="108"/>
          <ac:spMkLst>
            <pc:docMk/>
            <pc:sldMk cId="694168254" sldId="286"/>
            <ac:spMk id="6" creationId="{55DDD751-4B1F-4036-ADEF-EC2D99ACCF68}"/>
          </ac:spMkLst>
        </pc:spChg>
        <pc:spChg chg="mod">
          <ac:chgData name="Beatriz González Minguela" userId="0a0cfb03-1cbf-4472-940e-6517a02f9274" providerId="ADAL" clId="{2ECA6894-B5AF-4796-9006-A00181081A97}" dt="2023-02-08T08:39:52.557" v="105" actId="108"/>
          <ac:spMkLst>
            <pc:docMk/>
            <pc:sldMk cId="694168254" sldId="286"/>
            <ac:spMk id="7" creationId="{8EE4CC64-ACF2-44E4-A0C9-D2E08C86E4BE}"/>
          </ac:spMkLst>
        </pc:spChg>
        <pc:spChg chg="mod">
          <ac:chgData name="Beatriz González Minguela" userId="0a0cfb03-1cbf-4472-940e-6517a02f9274" providerId="ADAL" clId="{2ECA6894-B5AF-4796-9006-A00181081A97}" dt="2023-02-08T08:39:58.555" v="107" actId="108"/>
          <ac:spMkLst>
            <pc:docMk/>
            <pc:sldMk cId="694168254" sldId="286"/>
            <ac:spMk id="8" creationId="{189FB69F-361E-49B7-B244-F57CACA75A70}"/>
          </ac:spMkLst>
        </pc:spChg>
        <pc:spChg chg="mod">
          <ac:chgData name="Beatriz González Minguela" userId="0a0cfb03-1cbf-4472-940e-6517a02f9274" providerId="ADAL" clId="{2ECA6894-B5AF-4796-9006-A00181081A97}" dt="2023-02-08T08:40:00.701" v="108" actId="108"/>
          <ac:spMkLst>
            <pc:docMk/>
            <pc:sldMk cId="694168254" sldId="286"/>
            <ac:spMk id="9" creationId="{743B1892-4C07-440D-97B8-EAC16C87D3F1}"/>
          </ac:spMkLst>
        </pc:spChg>
        <pc:spChg chg="mod">
          <ac:chgData name="Beatriz González Minguela" userId="0a0cfb03-1cbf-4472-940e-6517a02f9274" providerId="ADAL" clId="{2ECA6894-B5AF-4796-9006-A00181081A97}" dt="2023-02-08T08:39:48.143" v="103" actId="207"/>
          <ac:spMkLst>
            <pc:docMk/>
            <pc:sldMk cId="694168254" sldId="286"/>
            <ac:spMk id="17" creationId="{585B7028-A3A3-474F-8CF1-D2CAE62AB53A}"/>
          </ac:spMkLst>
        </pc:spChg>
        <pc:spChg chg="mod">
          <ac:chgData name="Beatriz González Minguela" userId="0a0cfb03-1cbf-4472-940e-6517a02f9274" providerId="ADAL" clId="{2ECA6894-B5AF-4796-9006-A00181081A97}" dt="2023-02-08T08:40:39.533" v="112" actId="108"/>
          <ac:spMkLst>
            <pc:docMk/>
            <pc:sldMk cId="694168254" sldId="286"/>
            <ac:spMk id="18" creationId="{68A43749-2A8E-4A03-B4FD-09FFDB9B2ADF}"/>
          </ac:spMkLst>
        </pc:spChg>
        <pc:spChg chg="mod">
          <ac:chgData name="Beatriz González Minguela" userId="0a0cfb03-1cbf-4472-940e-6517a02f9274" providerId="ADAL" clId="{2ECA6894-B5AF-4796-9006-A00181081A97}" dt="2023-02-08T08:40:42.586" v="113" actId="108"/>
          <ac:spMkLst>
            <pc:docMk/>
            <pc:sldMk cId="694168254" sldId="286"/>
            <ac:spMk id="19" creationId="{B10002E1-4C91-47F6-99DB-C64A5EB49BDC}"/>
          </ac:spMkLst>
        </pc:spChg>
        <pc:spChg chg="mod">
          <ac:chgData name="Beatriz González Minguela" userId="0a0cfb03-1cbf-4472-940e-6517a02f9274" providerId="ADAL" clId="{2ECA6894-B5AF-4796-9006-A00181081A97}" dt="2023-02-08T08:40:50.473" v="114" actId="108"/>
          <ac:spMkLst>
            <pc:docMk/>
            <pc:sldMk cId="694168254" sldId="286"/>
            <ac:spMk id="20" creationId="{399A1BE9-B6A2-4583-9C61-4C0500050153}"/>
          </ac:spMkLst>
        </pc:spChg>
        <pc:spChg chg="mod">
          <ac:chgData name="Beatriz González Minguela" userId="0a0cfb03-1cbf-4472-940e-6517a02f9274" providerId="ADAL" clId="{2ECA6894-B5AF-4796-9006-A00181081A97}" dt="2023-02-08T08:40:57.503" v="115" actId="108"/>
          <ac:spMkLst>
            <pc:docMk/>
            <pc:sldMk cId="694168254" sldId="286"/>
            <ac:spMk id="21" creationId="{C7ABA00A-FF49-4803-A0D6-EAC4E2B936EF}"/>
          </ac:spMkLst>
        </pc:spChg>
        <pc:picChg chg="mod">
          <ac:chgData name="Beatriz González Minguela" userId="0a0cfb03-1cbf-4472-940e-6517a02f9274" providerId="ADAL" clId="{2ECA6894-B5AF-4796-9006-A00181081A97}" dt="2023-02-08T08:41:11.871" v="116" actId="108"/>
          <ac:picMkLst>
            <pc:docMk/>
            <pc:sldMk cId="694168254" sldId="286"/>
            <ac:picMk id="24" creationId="{3BB5F1E0-ECE2-4751-99A0-F212D5ADAEE3}"/>
          </ac:picMkLst>
        </pc:picChg>
        <pc:picChg chg="mod">
          <ac:chgData name="Beatriz González Minguela" userId="0a0cfb03-1cbf-4472-940e-6517a02f9274" providerId="ADAL" clId="{2ECA6894-B5AF-4796-9006-A00181081A97}" dt="2023-02-08T08:41:13.598" v="117" actId="108"/>
          <ac:picMkLst>
            <pc:docMk/>
            <pc:sldMk cId="694168254" sldId="286"/>
            <ac:picMk id="26" creationId="{19375C89-B145-47AD-8C5D-7E60A828C73F}"/>
          </ac:picMkLst>
        </pc:picChg>
        <pc:picChg chg="mod">
          <ac:chgData name="Beatriz González Minguela" userId="0a0cfb03-1cbf-4472-940e-6517a02f9274" providerId="ADAL" clId="{2ECA6894-B5AF-4796-9006-A00181081A97}" dt="2023-02-08T08:41:15.375" v="118" actId="108"/>
          <ac:picMkLst>
            <pc:docMk/>
            <pc:sldMk cId="694168254" sldId="286"/>
            <ac:picMk id="28" creationId="{5F8B6035-10EE-4569-B3C3-4F1B9652BC8F}"/>
          </ac:picMkLst>
        </pc:picChg>
        <pc:picChg chg="mod">
          <ac:chgData name="Beatriz González Minguela" userId="0a0cfb03-1cbf-4472-940e-6517a02f9274" providerId="ADAL" clId="{2ECA6894-B5AF-4796-9006-A00181081A97}" dt="2023-02-08T08:41:19.004" v="120" actId="108"/>
          <ac:picMkLst>
            <pc:docMk/>
            <pc:sldMk cId="694168254" sldId="286"/>
            <ac:picMk id="30" creationId="{7F0785E5-EF95-4CA4-83D2-1F3A9C88A783}"/>
          </ac:picMkLst>
        </pc:picChg>
        <pc:picChg chg="mod">
          <ac:chgData name="Beatriz González Minguela" userId="0a0cfb03-1cbf-4472-940e-6517a02f9274" providerId="ADAL" clId="{2ECA6894-B5AF-4796-9006-A00181081A97}" dt="2023-02-08T08:41:16.730" v="119" actId="108"/>
          <ac:picMkLst>
            <pc:docMk/>
            <pc:sldMk cId="694168254" sldId="286"/>
            <ac:picMk id="32" creationId="{9067B8E2-C334-4A1C-99E8-E0D374195B47}"/>
          </ac:picMkLst>
        </pc:picChg>
      </pc:sldChg>
      <pc:sldChg chg="modSp mod">
        <pc:chgData name="Beatriz González Minguela" userId="0a0cfb03-1cbf-4472-940e-6517a02f9274" providerId="ADAL" clId="{2ECA6894-B5AF-4796-9006-A00181081A97}" dt="2023-02-08T08:05:10.096" v="24" actId="20577"/>
        <pc:sldMkLst>
          <pc:docMk/>
          <pc:sldMk cId="349493966" sldId="305"/>
        </pc:sldMkLst>
        <pc:spChg chg="mod">
          <ac:chgData name="Beatriz González Minguela" userId="0a0cfb03-1cbf-4472-940e-6517a02f9274" providerId="ADAL" clId="{2ECA6894-B5AF-4796-9006-A00181081A97}" dt="2023-02-08T08:05:10.096" v="24" actId="20577"/>
          <ac:spMkLst>
            <pc:docMk/>
            <pc:sldMk cId="349493966" sldId="305"/>
            <ac:spMk id="3" creationId="{7AA9B052-39E6-4ED7-A510-613BECAAE630}"/>
          </ac:spMkLst>
        </pc:spChg>
      </pc:sldChg>
      <pc:sldChg chg="modSp mod">
        <pc:chgData name="Beatriz González Minguela" userId="0a0cfb03-1cbf-4472-940e-6517a02f9274" providerId="ADAL" clId="{2ECA6894-B5AF-4796-9006-A00181081A97}" dt="2023-02-09T10:36:53.125" v="1901" actId="255"/>
        <pc:sldMkLst>
          <pc:docMk/>
          <pc:sldMk cId="1764449348" sldId="307"/>
        </pc:sldMkLst>
        <pc:spChg chg="mod">
          <ac:chgData name="Beatriz González Minguela" userId="0a0cfb03-1cbf-4472-940e-6517a02f9274" providerId="ADAL" clId="{2ECA6894-B5AF-4796-9006-A00181081A97}" dt="2023-02-09T09:55:02.958" v="827" actId="1076"/>
          <ac:spMkLst>
            <pc:docMk/>
            <pc:sldMk cId="1764449348" sldId="307"/>
            <ac:spMk id="2" creationId="{6E90085E-6316-4FEB-9BA1-48EA589CF2D6}"/>
          </ac:spMkLst>
        </pc:spChg>
        <pc:spChg chg="mod">
          <ac:chgData name="Beatriz González Minguela" userId="0a0cfb03-1cbf-4472-940e-6517a02f9274" providerId="ADAL" clId="{2ECA6894-B5AF-4796-9006-A00181081A97}" dt="2023-02-09T10:36:53.125" v="1901" actId="255"/>
          <ac:spMkLst>
            <pc:docMk/>
            <pc:sldMk cId="1764449348" sldId="307"/>
            <ac:spMk id="3" creationId="{FC98CDFF-8533-4482-8331-7813BC2EA8F1}"/>
          </ac:spMkLst>
        </pc:spChg>
      </pc:sldChg>
      <pc:sldChg chg="modSp mod">
        <pc:chgData name="Beatriz González Minguela" userId="0a0cfb03-1cbf-4472-940e-6517a02f9274" providerId="ADAL" clId="{2ECA6894-B5AF-4796-9006-A00181081A97}" dt="2023-02-09T10:36:39.531" v="1900" actId="113"/>
        <pc:sldMkLst>
          <pc:docMk/>
          <pc:sldMk cId="3067052649" sldId="308"/>
        </pc:sldMkLst>
        <pc:spChg chg="mod">
          <ac:chgData name="Beatriz González Minguela" userId="0a0cfb03-1cbf-4472-940e-6517a02f9274" providerId="ADAL" clId="{2ECA6894-B5AF-4796-9006-A00181081A97}" dt="2023-02-09T10:36:39.531" v="1900" actId="113"/>
          <ac:spMkLst>
            <pc:docMk/>
            <pc:sldMk cId="3067052649" sldId="308"/>
            <ac:spMk id="5" creationId="{8AE52C0F-5398-4DB9-BA38-9B6362519AD8}"/>
          </ac:spMkLst>
        </pc:spChg>
      </pc:sldChg>
      <pc:sldChg chg="modSp mod">
        <pc:chgData name="Beatriz González Minguela" userId="0a0cfb03-1cbf-4472-940e-6517a02f9274" providerId="ADAL" clId="{2ECA6894-B5AF-4796-9006-A00181081A97}" dt="2023-02-09T10:37:04.350" v="1902"/>
        <pc:sldMkLst>
          <pc:docMk/>
          <pc:sldMk cId="1358061847" sldId="321"/>
        </pc:sldMkLst>
        <pc:spChg chg="mod">
          <ac:chgData name="Beatriz González Minguela" userId="0a0cfb03-1cbf-4472-940e-6517a02f9274" providerId="ADAL" clId="{2ECA6894-B5AF-4796-9006-A00181081A97}" dt="2023-02-09T10:35:28.174" v="1877" actId="207"/>
          <ac:spMkLst>
            <pc:docMk/>
            <pc:sldMk cId="1358061847" sldId="321"/>
            <ac:spMk id="5" creationId="{F454E602-ABDA-46A0-9828-5E22AE48D525}"/>
          </ac:spMkLst>
        </pc:spChg>
        <pc:graphicFrameChg chg="mod">
          <ac:chgData name="Beatriz González Minguela" userId="0a0cfb03-1cbf-4472-940e-6517a02f9274" providerId="ADAL" clId="{2ECA6894-B5AF-4796-9006-A00181081A97}" dt="2023-02-09T10:37:04.350" v="1902"/>
          <ac:graphicFrameMkLst>
            <pc:docMk/>
            <pc:sldMk cId="1358061847" sldId="321"/>
            <ac:graphicFrameMk id="6" creationId="{3DF14577-ECA2-4829-B125-378F20EAA3CD}"/>
          </ac:graphicFrameMkLst>
        </pc:graphicFrameChg>
      </pc:sldChg>
      <pc:sldChg chg="modSp del">
        <pc:chgData name="Beatriz González Minguela" userId="0a0cfb03-1cbf-4472-940e-6517a02f9274" providerId="ADAL" clId="{2ECA6894-B5AF-4796-9006-A00181081A97}" dt="2023-02-09T10:36:14.598" v="1888" actId="2696"/>
        <pc:sldMkLst>
          <pc:docMk/>
          <pc:sldMk cId="2940334136" sldId="323"/>
        </pc:sldMkLst>
        <pc:graphicFrameChg chg="mod">
          <ac:chgData name="Beatriz González Minguela" userId="0a0cfb03-1cbf-4472-940e-6517a02f9274" providerId="ADAL" clId="{2ECA6894-B5AF-4796-9006-A00181081A97}" dt="2023-02-09T10:35:56.221" v="1887"/>
          <ac:graphicFrameMkLst>
            <pc:docMk/>
            <pc:sldMk cId="2940334136" sldId="323"/>
            <ac:graphicFrameMk id="6" creationId="{E826C022-BA79-4A9B-A959-8F79C44B5778}"/>
          </ac:graphicFrameMkLst>
        </pc:graphicFrameChg>
      </pc:sldChg>
      <pc:sldChg chg="modSp mod">
        <pc:chgData name="Beatriz González Minguela" userId="0a0cfb03-1cbf-4472-940e-6517a02f9274" providerId="ADAL" clId="{2ECA6894-B5AF-4796-9006-A00181081A97}" dt="2023-02-08T09:02:46.508" v="493" actId="20577"/>
        <pc:sldMkLst>
          <pc:docMk/>
          <pc:sldMk cId="720362156" sldId="338"/>
        </pc:sldMkLst>
        <pc:spChg chg="mod">
          <ac:chgData name="Beatriz González Minguela" userId="0a0cfb03-1cbf-4472-940e-6517a02f9274" providerId="ADAL" clId="{2ECA6894-B5AF-4796-9006-A00181081A97}" dt="2023-02-08T09:02:44.273" v="491" actId="20577"/>
          <ac:spMkLst>
            <pc:docMk/>
            <pc:sldMk cId="720362156" sldId="338"/>
            <ac:spMk id="2" creationId="{DCEE7B3F-F1AD-49BF-BACC-796B36B79AF6}"/>
          </ac:spMkLst>
        </pc:spChg>
        <pc:spChg chg="mod">
          <ac:chgData name="Beatriz González Minguela" userId="0a0cfb03-1cbf-4472-940e-6517a02f9274" providerId="ADAL" clId="{2ECA6894-B5AF-4796-9006-A00181081A97}" dt="2023-02-08T09:02:46.508" v="493" actId="20577"/>
          <ac:spMkLst>
            <pc:docMk/>
            <pc:sldMk cId="720362156" sldId="338"/>
            <ac:spMk id="4" creationId="{22EE7DF5-C614-409A-A2C2-077B5C4EAAA8}"/>
          </ac:spMkLst>
        </pc:spChg>
      </pc:sldChg>
      <pc:sldChg chg="addSp delSp modSp mod">
        <pc:chgData name="Beatriz González Minguela" userId="0a0cfb03-1cbf-4472-940e-6517a02f9274" providerId="ADAL" clId="{2ECA6894-B5AF-4796-9006-A00181081A97}" dt="2023-02-14T11:05:40.873" v="1981" actId="255"/>
        <pc:sldMkLst>
          <pc:docMk/>
          <pc:sldMk cId="2931688363" sldId="339"/>
        </pc:sldMkLst>
        <pc:spChg chg="mod">
          <ac:chgData name="Beatriz González Minguela" userId="0a0cfb03-1cbf-4472-940e-6517a02f9274" providerId="ADAL" clId="{2ECA6894-B5AF-4796-9006-A00181081A97}" dt="2023-02-14T11:01:57.601" v="1966"/>
          <ac:spMkLst>
            <pc:docMk/>
            <pc:sldMk cId="2931688363" sldId="339"/>
            <ac:spMk id="2" creationId="{AD4C1082-D96B-E51D-4746-AE1B5D4210D7}"/>
          </ac:spMkLst>
        </pc:spChg>
        <pc:spChg chg="mod">
          <ac:chgData name="Beatriz González Minguela" userId="0a0cfb03-1cbf-4472-940e-6517a02f9274" providerId="ADAL" clId="{2ECA6894-B5AF-4796-9006-A00181081A97}" dt="2023-02-14T11:05:31.162" v="1978" actId="1076"/>
          <ac:spMkLst>
            <pc:docMk/>
            <pc:sldMk cId="2931688363" sldId="339"/>
            <ac:spMk id="3" creationId="{03CF697A-9848-7386-D9DE-24111769D0B1}"/>
          </ac:spMkLst>
        </pc:spChg>
        <pc:spChg chg="mod">
          <ac:chgData name="Beatriz González Minguela" userId="0a0cfb03-1cbf-4472-940e-6517a02f9274" providerId="ADAL" clId="{2ECA6894-B5AF-4796-9006-A00181081A97}" dt="2023-02-14T11:05:40.873" v="1981" actId="255"/>
          <ac:spMkLst>
            <pc:docMk/>
            <pc:sldMk cId="2931688363" sldId="339"/>
            <ac:spMk id="7" creationId="{FA296FD2-8F84-A3CF-66AC-DE49562D13BC}"/>
          </ac:spMkLst>
        </pc:spChg>
        <pc:spChg chg="del mod">
          <ac:chgData name="Beatriz González Minguela" userId="0a0cfb03-1cbf-4472-940e-6517a02f9274" providerId="ADAL" clId="{2ECA6894-B5AF-4796-9006-A00181081A97}" dt="2023-02-14T11:05:09.289" v="1967" actId="478"/>
          <ac:spMkLst>
            <pc:docMk/>
            <pc:sldMk cId="2931688363" sldId="339"/>
            <ac:spMk id="9" creationId="{2FC8D6FD-A218-6E98-E227-2DDB6A4989FC}"/>
          </ac:spMkLst>
        </pc:spChg>
        <pc:spChg chg="mod">
          <ac:chgData name="Beatriz González Minguela" userId="0a0cfb03-1cbf-4472-940e-6517a02f9274" providerId="ADAL" clId="{2ECA6894-B5AF-4796-9006-A00181081A97}" dt="2023-02-14T11:05:36.937" v="1980" actId="255"/>
          <ac:spMkLst>
            <pc:docMk/>
            <pc:sldMk cId="2931688363" sldId="339"/>
            <ac:spMk id="11" creationId="{271EDE11-0282-65DC-1FBA-98C5B9EF5B48}"/>
          </ac:spMkLst>
        </pc:spChg>
        <pc:spChg chg="mod">
          <ac:chgData name="Beatriz González Minguela" userId="0a0cfb03-1cbf-4472-940e-6517a02f9274" providerId="ADAL" clId="{2ECA6894-B5AF-4796-9006-A00181081A97}" dt="2023-02-14T11:01:26.548" v="1944" actId="113"/>
          <ac:spMkLst>
            <pc:docMk/>
            <pc:sldMk cId="2931688363" sldId="339"/>
            <ac:spMk id="14" creationId="{74BB2B06-9408-F332-0C0A-2087C9FE5B7C}"/>
          </ac:spMkLst>
        </pc:spChg>
        <pc:graphicFrameChg chg="mod">
          <ac:chgData name="Beatriz González Minguela" userId="0a0cfb03-1cbf-4472-940e-6517a02f9274" providerId="ADAL" clId="{2ECA6894-B5AF-4796-9006-A00181081A97}" dt="2023-02-14T11:05:13.685" v="1972" actId="478"/>
          <ac:graphicFrameMkLst>
            <pc:docMk/>
            <pc:sldMk cId="2931688363" sldId="339"/>
            <ac:graphicFrameMk id="6" creationId="{3DF14577-ECA2-4829-B125-378F20EAA3CD}"/>
          </ac:graphicFrameMkLst>
        </pc:graphicFrameChg>
        <pc:picChg chg="add mod">
          <ac:chgData name="Beatriz González Minguela" userId="0a0cfb03-1cbf-4472-940e-6517a02f9274" providerId="ADAL" clId="{2ECA6894-B5AF-4796-9006-A00181081A97}" dt="2023-02-14T11:05:21.546" v="1976" actId="1076"/>
          <ac:picMkLst>
            <pc:docMk/>
            <pc:sldMk cId="2931688363" sldId="339"/>
            <ac:picMk id="12" creationId="{7B9B3E2E-2AE0-E234-1664-53B0B517B322}"/>
          </ac:picMkLst>
        </pc:picChg>
      </pc:sldChg>
      <pc:sldChg chg="add del">
        <pc:chgData name="Beatriz González Minguela" userId="0a0cfb03-1cbf-4472-940e-6517a02f9274" providerId="ADAL" clId="{2ECA6894-B5AF-4796-9006-A00181081A97}" dt="2023-02-08T08:05:48.512" v="26"/>
        <pc:sldMkLst>
          <pc:docMk/>
          <pc:sldMk cId="969797814" sldId="340"/>
        </pc:sldMkLst>
      </pc:sldChg>
      <pc:sldChg chg="addSp delSp modSp add mod modClrScheme chgLayout">
        <pc:chgData name="Beatriz González Minguela" userId="0a0cfb03-1cbf-4472-940e-6517a02f9274" providerId="ADAL" clId="{2ECA6894-B5AF-4796-9006-A00181081A97}" dt="2023-02-08T08:06:33.308" v="39" actId="108"/>
        <pc:sldMkLst>
          <pc:docMk/>
          <pc:sldMk cId="1407207176" sldId="340"/>
        </pc:sldMkLst>
        <pc:spChg chg="mod ord">
          <ac:chgData name="Beatriz González Minguela" userId="0a0cfb03-1cbf-4472-940e-6517a02f9274" providerId="ADAL" clId="{2ECA6894-B5AF-4796-9006-A00181081A97}" dt="2023-02-08T08:06:08.409" v="30" actId="207"/>
          <ac:spMkLst>
            <pc:docMk/>
            <pc:sldMk cId="1407207176" sldId="340"/>
            <ac:spMk id="2" creationId="{B85F8F67-07BC-4C00-87E8-816D6C5D5075}"/>
          </ac:spMkLst>
        </pc:spChg>
        <pc:spChg chg="add del mod ord">
          <ac:chgData name="Beatriz González Minguela" userId="0a0cfb03-1cbf-4472-940e-6517a02f9274" providerId="ADAL" clId="{2ECA6894-B5AF-4796-9006-A00181081A97}" dt="2023-02-08T08:06:01.809" v="29" actId="478"/>
          <ac:spMkLst>
            <pc:docMk/>
            <pc:sldMk cId="1407207176" sldId="340"/>
            <ac:spMk id="4" creationId="{B28477CA-BFA8-D88B-F7FC-2A1470788606}"/>
          </ac:spMkLst>
        </pc:spChg>
        <pc:spChg chg="mod">
          <ac:chgData name="Beatriz González Minguela" userId="0a0cfb03-1cbf-4472-940e-6517a02f9274" providerId="ADAL" clId="{2ECA6894-B5AF-4796-9006-A00181081A97}" dt="2023-02-08T08:06:23.720" v="34" actId="108"/>
          <ac:spMkLst>
            <pc:docMk/>
            <pc:sldMk cId="1407207176" sldId="340"/>
            <ac:spMk id="85" creationId="{CCC22E07-C4B3-4FC7-8FB9-6951D2285CC3}"/>
          </ac:spMkLst>
        </pc:spChg>
        <pc:spChg chg="mod">
          <ac:chgData name="Beatriz González Minguela" userId="0a0cfb03-1cbf-4472-940e-6517a02f9274" providerId="ADAL" clId="{2ECA6894-B5AF-4796-9006-A00181081A97}" dt="2023-02-08T08:06:26.175" v="35" actId="108"/>
          <ac:spMkLst>
            <pc:docMk/>
            <pc:sldMk cId="1407207176" sldId="340"/>
            <ac:spMk id="89" creationId="{02467966-5432-434B-8D24-4E31E9D3F831}"/>
          </ac:spMkLst>
        </pc:spChg>
        <pc:spChg chg="mod">
          <ac:chgData name="Beatriz González Minguela" userId="0a0cfb03-1cbf-4472-940e-6517a02f9274" providerId="ADAL" clId="{2ECA6894-B5AF-4796-9006-A00181081A97}" dt="2023-02-08T08:06:28.276" v="36" actId="108"/>
          <ac:spMkLst>
            <pc:docMk/>
            <pc:sldMk cId="1407207176" sldId="340"/>
            <ac:spMk id="93" creationId="{CB12BA76-070C-404E-AA6F-0C871D214410}"/>
          </ac:spMkLst>
        </pc:spChg>
        <pc:spChg chg="mod">
          <ac:chgData name="Beatriz González Minguela" userId="0a0cfb03-1cbf-4472-940e-6517a02f9274" providerId="ADAL" clId="{2ECA6894-B5AF-4796-9006-A00181081A97}" dt="2023-02-08T08:06:29.780" v="37" actId="108"/>
          <ac:spMkLst>
            <pc:docMk/>
            <pc:sldMk cId="1407207176" sldId="340"/>
            <ac:spMk id="97" creationId="{D1E1A2AF-DC95-40AA-8559-153D8EE70BE4}"/>
          </ac:spMkLst>
        </pc:spChg>
        <pc:spChg chg="mod">
          <ac:chgData name="Beatriz González Minguela" userId="0a0cfb03-1cbf-4472-940e-6517a02f9274" providerId="ADAL" clId="{2ECA6894-B5AF-4796-9006-A00181081A97}" dt="2023-02-08T08:06:33.308" v="39" actId="108"/>
          <ac:spMkLst>
            <pc:docMk/>
            <pc:sldMk cId="1407207176" sldId="340"/>
            <ac:spMk id="101" creationId="{CE27F098-DBE5-4623-9E6C-75A33C35E773}"/>
          </ac:spMkLst>
        </pc:spChg>
        <pc:spChg chg="mod">
          <ac:chgData name="Beatriz González Minguela" userId="0a0cfb03-1cbf-4472-940e-6517a02f9274" providerId="ADAL" clId="{2ECA6894-B5AF-4796-9006-A00181081A97}" dt="2023-02-08T08:06:31.366" v="38" actId="108"/>
          <ac:spMkLst>
            <pc:docMk/>
            <pc:sldMk cId="1407207176" sldId="340"/>
            <ac:spMk id="105" creationId="{7036A6D4-3314-4B6E-8C39-625CD9CE3DDE}"/>
          </ac:spMkLst>
        </pc:spChg>
        <pc:spChg chg="mod">
          <ac:chgData name="Beatriz González Minguela" userId="0a0cfb03-1cbf-4472-940e-6517a02f9274" providerId="ADAL" clId="{2ECA6894-B5AF-4796-9006-A00181081A97}" dt="2023-02-08T08:06:21.235" v="33" actId="208"/>
          <ac:spMkLst>
            <pc:docMk/>
            <pc:sldMk cId="1407207176" sldId="340"/>
            <ac:spMk id="108" creationId="{C30DFE80-8D25-43BB-BADE-731FE0640580}"/>
          </ac:spMkLst>
        </pc:spChg>
      </pc:sldChg>
      <pc:sldChg chg="modSp add mod modClrScheme chgLayout">
        <pc:chgData name="Beatriz González Minguela" userId="0a0cfb03-1cbf-4472-940e-6517a02f9274" providerId="ADAL" clId="{2ECA6894-B5AF-4796-9006-A00181081A97}" dt="2023-02-08T08:47:39.781" v="199" actId="108"/>
        <pc:sldMkLst>
          <pc:docMk/>
          <pc:sldMk cId="136642515" sldId="2146847125"/>
        </pc:sldMkLst>
        <pc:spChg chg="mod ord">
          <ac:chgData name="Beatriz González Minguela" userId="0a0cfb03-1cbf-4472-940e-6517a02f9274" providerId="ADAL" clId="{2ECA6894-B5AF-4796-9006-A00181081A97}" dt="2023-02-08T08:47:25.118" v="195" actId="207"/>
          <ac:spMkLst>
            <pc:docMk/>
            <pc:sldMk cId="136642515" sldId="2146847125"/>
            <ac:spMk id="2" creationId="{1F90F8CF-476F-45BA-B80E-B4280932AFA5}"/>
          </ac:spMkLst>
        </pc:spChg>
        <pc:spChg chg="mod ord">
          <ac:chgData name="Beatriz González Minguela" userId="0a0cfb03-1cbf-4472-940e-6517a02f9274" providerId="ADAL" clId="{2ECA6894-B5AF-4796-9006-A00181081A97}" dt="2023-02-08T08:47:27.422" v="196" actId="207"/>
          <ac:spMkLst>
            <pc:docMk/>
            <pc:sldMk cId="136642515" sldId="2146847125"/>
            <ac:spMk id="3" creationId="{2DAB014F-012C-4A9C-B10C-B9DD1DF85012}"/>
          </ac:spMkLst>
        </pc:spChg>
        <pc:graphicFrameChg chg="mod modGraphic">
          <ac:chgData name="Beatriz González Minguela" userId="0a0cfb03-1cbf-4472-940e-6517a02f9274" providerId="ADAL" clId="{2ECA6894-B5AF-4796-9006-A00181081A97}" dt="2023-02-08T08:47:39.781" v="199" actId="108"/>
          <ac:graphicFrameMkLst>
            <pc:docMk/>
            <pc:sldMk cId="136642515" sldId="2146847125"/>
            <ac:graphicFrameMk id="4" creationId="{ACB7D55F-BFAD-4B37-BCE6-814C9377DF74}"/>
          </ac:graphicFrameMkLst>
        </pc:graphicFrameChg>
      </pc:sldChg>
      <pc:sldChg chg="addSp delSp modSp add mod modClrScheme chgLayout">
        <pc:chgData name="Beatriz González Minguela" userId="0a0cfb03-1cbf-4472-940e-6517a02f9274" providerId="ADAL" clId="{2ECA6894-B5AF-4796-9006-A00181081A97}" dt="2023-02-08T08:10:51.778" v="90" actId="478"/>
        <pc:sldMkLst>
          <pc:docMk/>
          <pc:sldMk cId="648058558" sldId="2146847134"/>
        </pc:sldMkLst>
        <pc:spChg chg="mod ord">
          <ac:chgData name="Beatriz González Minguela" userId="0a0cfb03-1cbf-4472-940e-6517a02f9274" providerId="ADAL" clId="{2ECA6894-B5AF-4796-9006-A00181081A97}" dt="2023-02-08T08:06:55.830" v="44" actId="207"/>
          <ac:spMkLst>
            <pc:docMk/>
            <pc:sldMk cId="648058558" sldId="2146847134"/>
            <ac:spMk id="2" creationId="{B85F8F67-07BC-4C00-87E8-816D6C5D5075}"/>
          </ac:spMkLst>
        </pc:spChg>
        <pc:spChg chg="add del mod ord">
          <ac:chgData name="Beatriz González Minguela" userId="0a0cfb03-1cbf-4472-940e-6517a02f9274" providerId="ADAL" clId="{2ECA6894-B5AF-4796-9006-A00181081A97}" dt="2023-02-08T08:06:52.481" v="43" actId="700"/>
          <ac:spMkLst>
            <pc:docMk/>
            <pc:sldMk cId="648058558" sldId="2146847134"/>
            <ac:spMk id="4" creationId="{B2DC4637-4AE7-CD03-4277-91708B0A471A}"/>
          </ac:spMkLst>
        </pc:spChg>
        <pc:spChg chg="add del mod ord">
          <ac:chgData name="Beatriz González Minguela" userId="0a0cfb03-1cbf-4472-940e-6517a02f9274" providerId="ADAL" clId="{2ECA6894-B5AF-4796-9006-A00181081A97}" dt="2023-02-08T08:06:57.716" v="45" actId="478"/>
          <ac:spMkLst>
            <pc:docMk/>
            <pc:sldMk cId="648058558" sldId="2146847134"/>
            <ac:spMk id="5" creationId="{F34248F9-A824-5D78-3314-D3FDF63929EF}"/>
          </ac:spMkLst>
        </pc:spChg>
        <pc:spChg chg="mod">
          <ac:chgData name="Beatriz González Minguela" userId="0a0cfb03-1cbf-4472-940e-6517a02f9274" providerId="ADAL" clId="{2ECA6894-B5AF-4796-9006-A00181081A97}" dt="2023-02-08T08:07:23.121" v="49" actId="208"/>
          <ac:spMkLst>
            <pc:docMk/>
            <pc:sldMk cId="648058558" sldId="2146847134"/>
            <ac:spMk id="85" creationId="{CCC22E07-C4B3-4FC7-8FB9-6951D2285CC3}"/>
          </ac:spMkLst>
        </pc:spChg>
        <pc:spChg chg="mod">
          <ac:chgData name="Beatriz González Minguela" userId="0a0cfb03-1cbf-4472-940e-6517a02f9274" providerId="ADAL" clId="{2ECA6894-B5AF-4796-9006-A00181081A97}" dt="2023-02-08T08:07:02.266" v="46" actId="207"/>
          <ac:spMkLst>
            <pc:docMk/>
            <pc:sldMk cId="648058558" sldId="2146847134"/>
            <ac:spMk id="86" creationId="{248F0AFD-5E60-495C-AB29-BE3476ADD4B3}"/>
          </ac:spMkLst>
        </pc:spChg>
        <pc:spChg chg="mod">
          <ac:chgData name="Beatriz González Minguela" userId="0a0cfb03-1cbf-4472-940e-6517a02f9274" providerId="ADAL" clId="{2ECA6894-B5AF-4796-9006-A00181081A97}" dt="2023-02-08T08:07:12.971" v="48" actId="207"/>
          <ac:spMkLst>
            <pc:docMk/>
            <pc:sldMk cId="648058558" sldId="2146847134"/>
            <ac:spMk id="89" creationId="{02467966-5432-434B-8D24-4E31E9D3F831}"/>
          </ac:spMkLst>
        </pc:spChg>
        <pc:spChg chg="mod">
          <ac:chgData name="Beatriz González Minguela" userId="0a0cfb03-1cbf-4472-940e-6517a02f9274" providerId="ADAL" clId="{2ECA6894-B5AF-4796-9006-A00181081A97}" dt="2023-02-08T08:07:27.443" v="51" actId="108"/>
          <ac:spMkLst>
            <pc:docMk/>
            <pc:sldMk cId="648058558" sldId="2146847134"/>
            <ac:spMk id="93" creationId="{CB12BA76-070C-404E-AA6F-0C871D214410}"/>
          </ac:spMkLst>
        </pc:spChg>
        <pc:spChg chg="mod">
          <ac:chgData name="Beatriz González Minguela" userId="0a0cfb03-1cbf-4472-940e-6517a02f9274" providerId="ADAL" clId="{2ECA6894-B5AF-4796-9006-A00181081A97}" dt="2023-02-08T08:07:38.613" v="55" actId="108"/>
          <ac:spMkLst>
            <pc:docMk/>
            <pc:sldMk cId="648058558" sldId="2146847134"/>
            <ac:spMk id="94" creationId="{0F830B30-1275-48B8-AD98-229A72DD43D6}"/>
          </ac:spMkLst>
        </pc:spChg>
        <pc:spChg chg="mod">
          <ac:chgData name="Beatriz González Minguela" userId="0a0cfb03-1cbf-4472-940e-6517a02f9274" providerId="ADAL" clId="{2ECA6894-B5AF-4796-9006-A00181081A97}" dt="2023-02-08T08:07:29.875" v="52" actId="108"/>
          <ac:spMkLst>
            <pc:docMk/>
            <pc:sldMk cId="648058558" sldId="2146847134"/>
            <ac:spMk id="97" creationId="{D1E1A2AF-DC95-40AA-8559-153D8EE70BE4}"/>
          </ac:spMkLst>
        </pc:spChg>
        <pc:spChg chg="mod">
          <ac:chgData name="Beatriz González Minguela" userId="0a0cfb03-1cbf-4472-940e-6517a02f9274" providerId="ADAL" clId="{2ECA6894-B5AF-4796-9006-A00181081A97}" dt="2023-02-08T08:07:41.971" v="56" actId="108"/>
          <ac:spMkLst>
            <pc:docMk/>
            <pc:sldMk cId="648058558" sldId="2146847134"/>
            <ac:spMk id="98" creationId="{63A467D2-2528-41CB-88F4-857453B530AC}"/>
          </ac:spMkLst>
        </pc:spChg>
        <pc:spChg chg="mod">
          <ac:chgData name="Beatriz González Minguela" userId="0a0cfb03-1cbf-4472-940e-6517a02f9274" providerId="ADAL" clId="{2ECA6894-B5AF-4796-9006-A00181081A97}" dt="2023-02-08T08:07:33.438" v="54" actId="108"/>
          <ac:spMkLst>
            <pc:docMk/>
            <pc:sldMk cId="648058558" sldId="2146847134"/>
            <ac:spMk id="101" creationId="{CE27F098-DBE5-4623-9E6C-75A33C35E773}"/>
          </ac:spMkLst>
        </pc:spChg>
        <pc:spChg chg="mod">
          <ac:chgData name="Beatriz González Minguela" userId="0a0cfb03-1cbf-4472-940e-6517a02f9274" providerId="ADAL" clId="{2ECA6894-B5AF-4796-9006-A00181081A97}" dt="2023-02-08T08:07:52.609" v="58" actId="108"/>
          <ac:spMkLst>
            <pc:docMk/>
            <pc:sldMk cId="648058558" sldId="2146847134"/>
            <ac:spMk id="102" creationId="{B85EB286-2EF4-406F-A22B-98DFE8C16BB5}"/>
          </ac:spMkLst>
        </pc:spChg>
        <pc:spChg chg="mod">
          <ac:chgData name="Beatriz González Minguela" userId="0a0cfb03-1cbf-4472-940e-6517a02f9274" providerId="ADAL" clId="{2ECA6894-B5AF-4796-9006-A00181081A97}" dt="2023-02-08T08:07:31.694" v="53" actId="108"/>
          <ac:spMkLst>
            <pc:docMk/>
            <pc:sldMk cId="648058558" sldId="2146847134"/>
            <ac:spMk id="105" creationId="{7036A6D4-3314-4B6E-8C39-625CD9CE3DDE}"/>
          </ac:spMkLst>
        </pc:spChg>
        <pc:spChg chg="mod">
          <ac:chgData name="Beatriz González Minguela" userId="0a0cfb03-1cbf-4472-940e-6517a02f9274" providerId="ADAL" clId="{2ECA6894-B5AF-4796-9006-A00181081A97}" dt="2023-02-08T08:07:49.661" v="57" actId="108"/>
          <ac:spMkLst>
            <pc:docMk/>
            <pc:sldMk cId="648058558" sldId="2146847134"/>
            <ac:spMk id="106" creationId="{FCE5E7DA-FC1F-42F3-B384-D1902CF92778}"/>
          </ac:spMkLst>
        </pc:spChg>
        <pc:spChg chg="mod">
          <ac:chgData name="Beatriz González Minguela" userId="0a0cfb03-1cbf-4472-940e-6517a02f9274" providerId="ADAL" clId="{2ECA6894-B5AF-4796-9006-A00181081A97}" dt="2023-02-08T08:07:25.388" v="50" actId="108"/>
          <ac:spMkLst>
            <pc:docMk/>
            <pc:sldMk cId="648058558" sldId="2146847134"/>
            <ac:spMk id="108" creationId="{C30DFE80-8D25-43BB-BADE-731FE0640580}"/>
          </ac:spMkLst>
        </pc:spChg>
        <pc:spChg chg="mod">
          <ac:chgData name="Beatriz González Minguela" userId="0a0cfb03-1cbf-4472-940e-6517a02f9274" providerId="ADAL" clId="{2ECA6894-B5AF-4796-9006-A00181081A97}" dt="2023-02-08T08:07:04.105" v="47" actId="207"/>
          <ac:spMkLst>
            <pc:docMk/>
            <pc:sldMk cId="648058558" sldId="2146847134"/>
            <ac:spMk id="109" creationId="{B3FA6419-75C6-4F3C-8120-FF10F57EB871}"/>
          </ac:spMkLst>
        </pc:spChg>
        <pc:grpChg chg="mod">
          <ac:chgData name="Beatriz González Minguela" userId="0a0cfb03-1cbf-4472-940e-6517a02f9274" providerId="ADAL" clId="{2ECA6894-B5AF-4796-9006-A00181081A97}" dt="2023-02-08T08:10:28.882" v="83" actId="1076"/>
          <ac:grpSpMkLst>
            <pc:docMk/>
            <pc:sldMk cId="648058558" sldId="2146847134"/>
            <ac:grpSpMk id="3" creationId="{39588A9A-025E-4DA3-8933-4E6D00A742C9}"/>
          </ac:grpSpMkLst>
        </pc:grpChg>
        <pc:picChg chg="add mod">
          <ac:chgData name="Beatriz González Minguela" userId="0a0cfb03-1cbf-4472-940e-6517a02f9274" providerId="ADAL" clId="{2ECA6894-B5AF-4796-9006-A00181081A97}" dt="2023-02-08T08:10:26.731" v="82" actId="108"/>
          <ac:picMkLst>
            <pc:docMk/>
            <pc:sldMk cId="648058558" sldId="2146847134"/>
            <ac:picMk id="6" creationId="{E112F2E7-0DE9-D0A1-A98F-B4CD1C49B638}"/>
          </ac:picMkLst>
        </pc:picChg>
        <pc:picChg chg="add del mod">
          <ac:chgData name="Beatriz González Minguela" userId="0a0cfb03-1cbf-4472-940e-6517a02f9274" providerId="ADAL" clId="{2ECA6894-B5AF-4796-9006-A00181081A97}" dt="2023-02-08T08:10:51.191" v="89"/>
          <ac:picMkLst>
            <pc:docMk/>
            <pc:sldMk cId="648058558" sldId="2146847134"/>
            <ac:picMk id="7" creationId="{58830443-760B-9762-E8DC-6AE0DAA7D1A7}"/>
          </ac:picMkLst>
        </pc:picChg>
        <pc:picChg chg="mod">
          <ac:chgData name="Beatriz González Minguela" userId="0a0cfb03-1cbf-4472-940e-6517a02f9274" providerId="ADAL" clId="{2ECA6894-B5AF-4796-9006-A00181081A97}" dt="2023-02-08T08:10:21.223" v="80" actId="108"/>
          <ac:picMkLst>
            <pc:docMk/>
            <pc:sldMk cId="648058558" sldId="2146847134"/>
            <ac:picMk id="87" creationId="{DFED4830-5A70-4540-A1C5-96307991CCEA}"/>
          </ac:picMkLst>
        </pc:picChg>
        <pc:picChg chg="mod">
          <ac:chgData name="Beatriz González Minguela" userId="0a0cfb03-1cbf-4472-940e-6517a02f9274" providerId="ADAL" clId="{2ECA6894-B5AF-4796-9006-A00181081A97}" dt="2023-02-08T08:10:21.223" v="80" actId="108"/>
          <ac:picMkLst>
            <pc:docMk/>
            <pc:sldMk cId="648058558" sldId="2146847134"/>
            <ac:picMk id="91" creationId="{178ED034-B784-480B-9F18-70C1F7FFD04A}"/>
          </ac:picMkLst>
        </pc:picChg>
        <pc:picChg chg="mod">
          <ac:chgData name="Beatriz González Minguela" userId="0a0cfb03-1cbf-4472-940e-6517a02f9274" providerId="ADAL" clId="{2ECA6894-B5AF-4796-9006-A00181081A97}" dt="2023-02-08T08:10:21.223" v="80" actId="108"/>
          <ac:picMkLst>
            <pc:docMk/>
            <pc:sldMk cId="648058558" sldId="2146847134"/>
            <ac:picMk id="95" creationId="{CFC67D7A-0DFE-4E8E-A0B2-A0E21525D076}"/>
          </ac:picMkLst>
        </pc:picChg>
        <pc:picChg chg="mod">
          <ac:chgData name="Beatriz González Minguela" userId="0a0cfb03-1cbf-4472-940e-6517a02f9274" providerId="ADAL" clId="{2ECA6894-B5AF-4796-9006-A00181081A97}" dt="2023-02-08T08:10:21.223" v="80" actId="108"/>
          <ac:picMkLst>
            <pc:docMk/>
            <pc:sldMk cId="648058558" sldId="2146847134"/>
            <ac:picMk id="99" creationId="{579F0A21-1976-4506-BD00-DE5B2CF6A15F}"/>
          </ac:picMkLst>
        </pc:picChg>
        <pc:picChg chg="add del mod">
          <ac:chgData name="Beatriz González Minguela" userId="0a0cfb03-1cbf-4472-940e-6517a02f9274" providerId="ADAL" clId="{2ECA6894-B5AF-4796-9006-A00181081A97}" dt="2023-02-08T08:10:51.778" v="90" actId="478"/>
          <ac:picMkLst>
            <pc:docMk/>
            <pc:sldMk cId="648058558" sldId="2146847134"/>
            <ac:picMk id="103" creationId="{FD958746-66AD-42C0-8D57-5C9EB21C7577}"/>
          </ac:picMkLst>
        </pc:picChg>
        <pc:picChg chg="del mod">
          <ac:chgData name="Beatriz González Minguela" userId="0a0cfb03-1cbf-4472-940e-6517a02f9274" providerId="ADAL" clId="{2ECA6894-B5AF-4796-9006-A00181081A97}" dt="2023-02-08T08:10:06.407" v="75" actId="478"/>
          <ac:picMkLst>
            <pc:docMk/>
            <pc:sldMk cId="648058558" sldId="2146847134"/>
            <ac:picMk id="107" creationId="{4DD71B3A-F98A-4EB9-BBD9-4FC52C5C9359}"/>
          </ac:picMkLst>
        </pc:picChg>
        <pc:picChg chg="mod">
          <ac:chgData name="Beatriz González Minguela" userId="0a0cfb03-1cbf-4472-940e-6517a02f9274" providerId="ADAL" clId="{2ECA6894-B5AF-4796-9006-A00181081A97}" dt="2023-02-08T08:10:21.223" v="80" actId="108"/>
          <ac:picMkLst>
            <pc:docMk/>
            <pc:sldMk cId="648058558" sldId="2146847134"/>
            <ac:picMk id="110" creationId="{BC5B106C-A0A7-4195-A1CC-E4449D86A50C}"/>
          </ac:picMkLst>
        </pc:picChg>
      </pc:sldChg>
      <pc:sldChg chg="addSp delSp modSp add mod modClrScheme chgLayout">
        <pc:chgData name="Beatriz González Minguela" userId="0a0cfb03-1cbf-4472-940e-6517a02f9274" providerId="ADAL" clId="{2ECA6894-B5AF-4796-9006-A00181081A97}" dt="2023-02-08T08:44:55.027" v="151" actId="207"/>
        <pc:sldMkLst>
          <pc:docMk/>
          <pc:sldMk cId="3694763267" sldId="2146847137"/>
        </pc:sldMkLst>
        <pc:spChg chg="add del mod ord">
          <ac:chgData name="Beatriz González Minguela" userId="0a0cfb03-1cbf-4472-940e-6517a02f9274" providerId="ADAL" clId="{2ECA6894-B5AF-4796-9006-A00181081A97}" dt="2023-02-08T08:42:15.868" v="128" actId="478"/>
          <ac:spMkLst>
            <pc:docMk/>
            <pc:sldMk cId="3694763267" sldId="2146847137"/>
            <ac:spMk id="2" creationId="{47DF8EBD-4084-8930-32BD-F3365B2E074D}"/>
          </ac:spMkLst>
        </pc:spChg>
        <pc:spChg chg="mod ord">
          <ac:chgData name="Beatriz González Minguela" userId="0a0cfb03-1cbf-4472-940e-6517a02f9274" providerId="ADAL" clId="{2ECA6894-B5AF-4796-9006-A00181081A97}" dt="2023-02-08T08:42:13.261" v="127" actId="207"/>
          <ac:spMkLst>
            <pc:docMk/>
            <pc:sldMk cId="3694763267" sldId="2146847137"/>
            <ac:spMk id="3" creationId="{0EACB8C1-DEE1-6262-377D-26612C134A80}"/>
          </ac:spMkLst>
        </pc:spChg>
        <pc:spChg chg="mod">
          <ac:chgData name="Beatriz González Minguela" userId="0a0cfb03-1cbf-4472-940e-6517a02f9274" providerId="ADAL" clId="{2ECA6894-B5AF-4796-9006-A00181081A97}" dt="2023-02-08T08:43:54.511" v="144" actId="207"/>
          <ac:spMkLst>
            <pc:docMk/>
            <pc:sldMk cId="3694763267" sldId="2146847137"/>
            <ac:spMk id="4" creationId="{4A52C834-F825-6EBD-1118-459A3BF8091C}"/>
          </ac:spMkLst>
        </pc:spChg>
        <pc:spChg chg="mod">
          <ac:chgData name="Beatriz González Minguela" userId="0a0cfb03-1cbf-4472-940e-6517a02f9274" providerId="ADAL" clId="{2ECA6894-B5AF-4796-9006-A00181081A97}" dt="2023-02-08T08:44:24.386" v="148" actId="113"/>
          <ac:spMkLst>
            <pc:docMk/>
            <pc:sldMk cId="3694763267" sldId="2146847137"/>
            <ac:spMk id="5" creationId="{E4F6AFDC-D871-D1A7-CF0B-9B6FC692DDB3}"/>
          </ac:spMkLst>
        </pc:spChg>
        <pc:spChg chg="mod">
          <ac:chgData name="Beatriz González Minguela" userId="0a0cfb03-1cbf-4472-940e-6517a02f9274" providerId="ADAL" clId="{2ECA6894-B5AF-4796-9006-A00181081A97}" dt="2023-02-08T08:44:55.027" v="151" actId="207"/>
          <ac:spMkLst>
            <pc:docMk/>
            <pc:sldMk cId="3694763267" sldId="2146847137"/>
            <ac:spMk id="6" creationId="{CA33A459-9BE1-1755-8287-E8C818FEC8C8}"/>
          </ac:spMkLst>
        </pc:spChg>
        <pc:spChg chg="mod">
          <ac:chgData name="Beatriz González Minguela" userId="0a0cfb03-1cbf-4472-940e-6517a02f9274" providerId="ADAL" clId="{2ECA6894-B5AF-4796-9006-A00181081A97}" dt="2023-02-08T08:43:46.811" v="143" actId="207"/>
          <ac:spMkLst>
            <pc:docMk/>
            <pc:sldMk cId="3694763267" sldId="2146847137"/>
            <ac:spMk id="7" creationId="{63561A90-FA90-CCE2-7B97-DF92392DE66E}"/>
          </ac:spMkLst>
        </pc:spChg>
        <pc:spChg chg="mod">
          <ac:chgData name="Beatriz González Minguela" userId="0a0cfb03-1cbf-4472-940e-6517a02f9274" providerId="ADAL" clId="{2ECA6894-B5AF-4796-9006-A00181081A97}" dt="2023-02-08T08:42:20.790" v="129" actId="207"/>
          <ac:spMkLst>
            <pc:docMk/>
            <pc:sldMk cId="3694763267" sldId="2146847137"/>
            <ac:spMk id="8" creationId="{C5D1ECB0-507C-D24E-9AFD-9049D5D9E350}"/>
          </ac:spMkLst>
        </pc:spChg>
        <pc:spChg chg="mod">
          <ac:chgData name="Beatriz González Minguela" userId="0a0cfb03-1cbf-4472-940e-6517a02f9274" providerId="ADAL" clId="{2ECA6894-B5AF-4796-9006-A00181081A97}" dt="2023-02-08T08:42:24.269" v="130" actId="108"/>
          <ac:spMkLst>
            <pc:docMk/>
            <pc:sldMk cId="3694763267" sldId="2146847137"/>
            <ac:spMk id="9" creationId="{EF84948F-09DD-F04F-EBF4-013AAECD955C}"/>
          </ac:spMkLst>
        </pc:spChg>
        <pc:spChg chg="mod">
          <ac:chgData name="Beatriz González Minguela" userId="0a0cfb03-1cbf-4472-940e-6517a02f9274" providerId="ADAL" clId="{2ECA6894-B5AF-4796-9006-A00181081A97}" dt="2023-02-08T08:42:25.887" v="131" actId="108"/>
          <ac:spMkLst>
            <pc:docMk/>
            <pc:sldMk cId="3694763267" sldId="2146847137"/>
            <ac:spMk id="10" creationId="{7DD8A56D-0030-D599-0018-7C1B97A9E4F4}"/>
          </ac:spMkLst>
        </pc:spChg>
        <pc:spChg chg="mod">
          <ac:chgData name="Beatriz González Minguela" userId="0a0cfb03-1cbf-4472-940e-6517a02f9274" providerId="ADAL" clId="{2ECA6894-B5AF-4796-9006-A00181081A97}" dt="2023-02-08T08:44:33.851" v="149" actId="108"/>
          <ac:spMkLst>
            <pc:docMk/>
            <pc:sldMk cId="3694763267" sldId="2146847137"/>
            <ac:spMk id="11" creationId="{37E6A1D5-CF8C-C0BC-411B-EE9AEDFB3202}"/>
          </ac:spMkLst>
        </pc:spChg>
        <pc:spChg chg="mod">
          <ac:chgData name="Beatriz González Minguela" userId="0a0cfb03-1cbf-4472-940e-6517a02f9274" providerId="ADAL" clId="{2ECA6894-B5AF-4796-9006-A00181081A97}" dt="2023-02-08T08:44:38.830" v="150" actId="108"/>
          <ac:spMkLst>
            <pc:docMk/>
            <pc:sldMk cId="3694763267" sldId="2146847137"/>
            <ac:spMk id="12" creationId="{38B4BF94-6E1F-0F53-1E25-1B0AFD561326}"/>
          </ac:spMkLst>
        </pc:spChg>
      </pc:sldChg>
      <pc:sldChg chg="addSp delSp modSp add mod modClrScheme chgLayout">
        <pc:chgData name="Beatriz González Minguela" userId="0a0cfb03-1cbf-4472-940e-6517a02f9274" providerId="ADAL" clId="{2ECA6894-B5AF-4796-9006-A00181081A97}" dt="2023-02-08T08:49:01.124" v="226" actId="108"/>
        <pc:sldMkLst>
          <pc:docMk/>
          <pc:sldMk cId="931161787" sldId="2146847138"/>
        </pc:sldMkLst>
        <pc:spChg chg="add del mod ord">
          <ac:chgData name="Beatriz González Minguela" userId="0a0cfb03-1cbf-4472-940e-6517a02f9274" providerId="ADAL" clId="{2ECA6894-B5AF-4796-9006-A00181081A97}" dt="2023-02-08T08:48:08.237" v="203" actId="478"/>
          <ac:spMkLst>
            <pc:docMk/>
            <pc:sldMk cId="931161787" sldId="2146847138"/>
            <ac:spMk id="2" creationId="{E5FF0FC4-3128-0FDA-0BB7-1DB986F0757D}"/>
          </ac:spMkLst>
        </pc:spChg>
        <pc:spChg chg="mod ord">
          <ac:chgData name="Beatriz González Minguela" userId="0a0cfb03-1cbf-4472-940e-6517a02f9274" providerId="ADAL" clId="{2ECA6894-B5AF-4796-9006-A00181081A97}" dt="2023-02-08T08:48:05.282" v="202" actId="207"/>
          <ac:spMkLst>
            <pc:docMk/>
            <pc:sldMk cId="931161787" sldId="2146847138"/>
            <ac:spMk id="3" creationId="{60E0D2F6-A366-DA32-653B-F7DBABCAE2D4}"/>
          </ac:spMkLst>
        </pc:spChg>
        <pc:graphicFrameChg chg="mod modGraphic">
          <ac:chgData name="Beatriz González Minguela" userId="0a0cfb03-1cbf-4472-940e-6517a02f9274" providerId="ADAL" clId="{2ECA6894-B5AF-4796-9006-A00181081A97}" dt="2023-02-08T08:49:01.124" v="226" actId="108"/>
          <ac:graphicFrameMkLst>
            <pc:docMk/>
            <pc:sldMk cId="931161787" sldId="2146847138"/>
            <ac:graphicFrameMk id="4" creationId="{62E3395C-0A88-3455-C2F6-23E950300E64}"/>
          </ac:graphicFrameMkLst>
        </pc:graphicFrameChg>
      </pc:sldChg>
      <pc:sldChg chg="modSp add mod modClrScheme chgLayout">
        <pc:chgData name="Beatriz González Minguela" userId="0a0cfb03-1cbf-4472-940e-6517a02f9274" providerId="ADAL" clId="{2ECA6894-B5AF-4796-9006-A00181081A97}" dt="2023-02-08T09:02:57.952" v="495" actId="207"/>
        <pc:sldMkLst>
          <pc:docMk/>
          <pc:sldMk cId="1174070823" sldId="2146847139"/>
        </pc:sldMkLst>
        <pc:spChg chg="mod ord">
          <ac:chgData name="Beatriz González Minguela" userId="0a0cfb03-1cbf-4472-940e-6517a02f9274" providerId="ADAL" clId="{2ECA6894-B5AF-4796-9006-A00181081A97}" dt="2023-02-08T09:02:57.952" v="495" actId="207"/>
          <ac:spMkLst>
            <pc:docMk/>
            <pc:sldMk cId="1174070823" sldId="2146847139"/>
            <ac:spMk id="2" creationId="{BAD3248D-D91C-2C87-C82E-109DD56235C0}"/>
          </ac:spMkLst>
        </pc:spChg>
        <pc:spChg chg="mod ord">
          <ac:chgData name="Beatriz González Minguela" userId="0a0cfb03-1cbf-4472-940e-6517a02f9274" providerId="ADAL" clId="{2ECA6894-B5AF-4796-9006-A00181081A97}" dt="2023-02-08T08:49:21.997" v="230" actId="207"/>
          <ac:spMkLst>
            <pc:docMk/>
            <pc:sldMk cId="1174070823" sldId="2146847139"/>
            <ac:spMk id="3" creationId="{9AEF1654-5806-1A97-FB7E-D3B665F4DF9C}"/>
          </ac:spMkLst>
        </pc:spChg>
      </pc:sldChg>
      <pc:sldChg chg="modSp add mod modClrScheme chgLayout">
        <pc:chgData name="Beatriz González Minguela" userId="0a0cfb03-1cbf-4472-940e-6517a02f9274" providerId="ADAL" clId="{2ECA6894-B5AF-4796-9006-A00181081A97}" dt="2023-02-08T08:52:27.011" v="286" actId="20577"/>
        <pc:sldMkLst>
          <pc:docMk/>
          <pc:sldMk cId="3959645204" sldId="2146847140"/>
        </pc:sldMkLst>
        <pc:spChg chg="mod ord">
          <ac:chgData name="Beatriz González Minguela" userId="0a0cfb03-1cbf-4472-940e-6517a02f9274" providerId="ADAL" clId="{2ECA6894-B5AF-4796-9006-A00181081A97}" dt="2023-02-08T08:52:27.011" v="286" actId="20577"/>
          <ac:spMkLst>
            <pc:docMk/>
            <pc:sldMk cId="3959645204" sldId="2146847140"/>
            <ac:spMk id="2" creationId="{BAD3248D-D91C-2C87-C82E-109DD56235C0}"/>
          </ac:spMkLst>
        </pc:spChg>
        <pc:spChg chg="mod ord">
          <ac:chgData name="Beatriz González Minguela" userId="0a0cfb03-1cbf-4472-940e-6517a02f9274" providerId="ADAL" clId="{2ECA6894-B5AF-4796-9006-A00181081A97}" dt="2023-02-08T08:51:21.734" v="276" actId="207"/>
          <ac:spMkLst>
            <pc:docMk/>
            <pc:sldMk cId="3959645204" sldId="2146847140"/>
            <ac:spMk id="3" creationId="{9AEF1654-5806-1A97-FB7E-D3B665F4DF9C}"/>
          </ac:spMkLst>
        </pc:spChg>
      </pc:sldChg>
      <pc:sldChg chg="addSp delSp modSp add mod modClrScheme chgLayout">
        <pc:chgData name="Beatriz González Minguela" userId="0a0cfb03-1cbf-4472-940e-6517a02f9274" providerId="ADAL" clId="{2ECA6894-B5AF-4796-9006-A00181081A97}" dt="2023-02-09T12:15:15.282" v="1943" actId="1076"/>
        <pc:sldMkLst>
          <pc:docMk/>
          <pc:sldMk cId="4089368850" sldId="2146847141"/>
        </pc:sldMkLst>
        <pc:spChg chg="add del mod ord">
          <ac:chgData name="Beatriz González Minguela" userId="0a0cfb03-1cbf-4472-940e-6517a02f9274" providerId="ADAL" clId="{2ECA6894-B5AF-4796-9006-A00181081A97}" dt="2023-02-08T08:52:51.010" v="290" actId="478"/>
          <ac:spMkLst>
            <pc:docMk/>
            <pc:sldMk cId="4089368850" sldId="2146847141"/>
            <ac:spMk id="2" creationId="{639C41DF-D11D-C8C0-9FAC-D9CF732363F8}"/>
          </ac:spMkLst>
        </pc:spChg>
        <pc:spChg chg="mod ord">
          <ac:chgData name="Beatriz González Minguela" userId="0a0cfb03-1cbf-4472-940e-6517a02f9274" providerId="ADAL" clId="{2ECA6894-B5AF-4796-9006-A00181081A97}" dt="2023-02-08T08:53:08.416" v="316" actId="207"/>
          <ac:spMkLst>
            <pc:docMk/>
            <pc:sldMk cId="4089368850" sldId="2146847141"/>
            <ac:spMk id="3" creationId="{2C06A21C-9F2F-03FB-4D46-F4A04C9C0845}"/>
          </ac:spMkLst>
        </pc:spChg>
        <pc:picChg chg="add mod">
          <ac:chgData name="Beatriz González Minguela" userId="0a0cfb03-1cbf-4472-940e-6517a02f9274" providerId="ADAL" clId="{2ECA6894-B5AF-4796-9006-A00181081A97}" dt="2023-02-09T12:15:08.889" v="1940" actId="1076"/>
          <ac:picMkLst>
            <pc:docMk/>
            <pc:sldMk cId="4089368850" sldId="2146847141"/>
            <ac:picMk id="4" creationId="{75B7D04F-5568-0D83-D222-56ACDEFF44A3}"/>
          </ac:picMkLst>
        </pc:picChg>
        <pc:picChg chg="add mod">
          <ac:chgData name="Beatriz González Minguela" userId="0a0cfb03-1cbf-4472-940e-6517a02f9274" providerId="ADAL" clId="{2ECA6894-B5AF-4796-9006-A00181081A97}" dt="2023-02-09T12:15:15.282" v="1943" actId="1076"/>
          <ac:picMkLst>
            <pc:docMk/>
            <pc:sldMk cId="4089368850" sldId="2146847141"/>
            <ac:picMk id="6" creationId="{EEEC3F5F-1CD6-7099-EBFB-A10998757D24}"/>
          </ac:picMkLst>
        </pc:picChg>
        <pc:picChg chg="del">
          <ac:chgData name="Beatriz González Minguela" userId="0a0cfb03-1cbf-4472-940e-6517a02f9274" providerId="ADAL" clId="{2ECA6894-B5AF-4796-9006-A00181081A97}" dt="2023-02-08T08:52:55.179" v="291" actId="478"/>
          <ac:picMkLst>
            <pc:docMk/>
            <pc:sldMk cId="4089368850" sldId="2146847141"/>
            <ac:picMk id="7" creationId="{C06DA1AA-3406-BCCA-3E62-8B5C3DFA01A1}"/>
          </ac:picMkLst>
        </pc:picChg>
        <pc:picChg chg="add mod">
          <ac:chgData name="Beatriz González Minguela" userId="0a0cfb03-1cbf-4472-940e-6517a02f9274" providerId="ADAL" clId="{2ECA6894-B5AF-4796-9006-A00181081A97}" dt="2023-02-09T12:15:12.336" v="1942" actId="1076"/>
          <ac:picMkLst>
            <pc:docMk/>
            <pc:sldMk cId="4089368850" sldId="2146847141"/>
            <ac:picMk id="8" creationId="{7D174F21-C50C-E959-F564-B4F5147ED177}"/>
          </ac:picMkLst>
        </pc:picChg>
        <pc:picChg chg="del mod">
          <ac:chgData name="Beatriz González Minguela" userId="0a0cfb03-1cbf-4472-940e-6517a02f9274" providerId="ADAL" clId="{2ECA6894-B5AF-4796-9006-A00181081A97}" dt="2023-02-09T12:12:23.408" v="1920" actId="478"/>
          <ac:picMkLst>
            <pc:docMk/>
            <pc:sldMk cId="4089368850" sldId="2146847141"/>
            <ac:picMk id="9" creationId="{7D56A9F6-E377-D8DA-8993-00657CCD18AA}"/>
          </ac:picMkLst>
        </pc:picChg>
        <pc:picChg chg="del mod">
          <ac:chgData name="Beatriz González Minguela" userId="0a0cfb03-1cbf-4472-940e-6517a02f9274" providerId="ADAL" clId="{2ECA6894-B5AF-4796-9006-A00181081A97}" dt="2023-02-09T12:12:22.929" v="1919" actId="478"/>
          <ac:picMkLst>
            <pc:docMk/>
            <pc:sldMk cId="4089368850" sldId="2146847141"/>
            <ac:picMk id="11" creationId="{1A5C3BEB-6F0D-FE4B-2D5A-B588543C59A3}"/>
          </ac:picMkLst>
        </pc:picChg>
        <pc:picChg chg="del mod">
          <ac:chgData name="Beatriz González Minguela" userId="0a0cfb03-1cbf-4472-940e-6517a02f9274" providerId="ADAL" clId="{2ECA6894-B5AF-4796-9006-A00181081A97}" dt="2023-02-09T12:12:23.823" v="1921" actId="478"/>
          <ac:picMkLst>
            <pc:docMk/>
            <pc:sldMk cId="4089368850" sldId="2146847141"/>
            <ac:picMk id="13" creationId="{D59F2A3B-1F11-EB25-69D4-0715977D7E18}"/>
          </ac:picMkLst>
        </pc:picChg>
      </pc:sldChg>
      <pc:sldChg chg="addSp delSp modSp add mod modClrScheme chgLayout">
        <pc:chgData name="Beatriz González Minguela" userId="0a0cfb03-1cbf-4472-940e-6517a02f9274" providerId="ADAL" clId="{2ECA6894-B5AF-4796-9006-A00181081A97}" dt="2023-02-08T08:57:34.132" v="365" actId="108"/>
        <pc:sldMkLst>
          <pc:docMk/>
          <pc:sldMk cId="1296082305" sldId="2146847143"/>
        </pc:sldMkLst>
        <pc:spChg chg="mod ord">
          <ac:chgData name="Beatriz González Minguela" userId="0a0cfb03-1cbf-4472-940e-6517a02f9274" providerId="ADAL" clId="{2ECA6894-B5AF-4796-9006-A00181081A97}" dt="2023-02-08T08:56:00.337" v="337" actId="207"/>
          <ac:spMkLst>
            <pc:docMk/>
            <pc:sldMk cId="1296082305" sldId="2146847143"/>
            <ac:spMk id="2" creationId="{B85F8F67-07BC-4C00-87E8-816D6C5D5075}"/>
          </ac:spMkLst>
        </pc:spChg>
        <pc:spChg chg="add del mod ord">
          <ac:chgData name="Beatriz González Minguela" userId="0a0cfb03-1cbf-4472-940e-6517a02f9274" providerId="ADAL" clId="{2ECA6894-B5AF-4796-9006-A00181081A97}" dt="2023-02-08T08:54:53.487" v="332" actId="700"/>
          <ac:spMkLst>
            <pc:docMk/>
            <pc:sldMk cId="1296082305" sldId="2146847143"/>
            <ac:spMk id="3" creationId="{8F0592B7-4940-4FB1-5926-0F21ECBAA9D9}"/>
          </ac:spMkLst>
        </pc:spChg>
        <pc:spChg chg="add del mod ord">
          <ac:chgData name="Beatriz González Minguela" userId="0a0cfb03-1cbf-4472-940e-6517a02f9274" providerId="ADAL" clId="{2ECA6894-B5AF-4796-9006-A00181081A97}" dt="2023-02-08T08:55:00.850" v="333" actId="478"/>
          <ac:spMkLst>
            <pc:docMk/>
            <pc:sldMk cId="1296082305" sldId="2146847143"/>
            <ac:spMk id="4" creationId="{CFE81834-E3EE-53DC-EB67-D5658C6CBBDD}"/>
          </ac:spMkLst>
        </pc:spChg>
        <pc:spChg chg="mod">
          <ac:chgData name="Beatriz González Minguela" userId="0a0cfb03-1cbf-4472-940e-6517a02f9274" providerId="ADAL" clId="{2ECA6894-B5AF-4796-9006-A00181081A97}" dt="2023-02-08T08:56:46.032" v="349" actId="108"/>
          <ac:spMkLst>
            <pc:docMk/>
            <pc:sldMk cId="1296082305" sldId="2146847143"/>
            <ac:spMk id="5" creationId="{5D1EB4A9-0FBB-4B3C-9A63-9471B9A2E3E3}"/>
          </ac:spMkLst>
        </pc:spChg>
        <pc:spChg chg="mod">
          <ac:chgData name="Beatriz González Minguela" userId="0a0cfb03-1cbf-4472-940e-6517a02f9274" providerId="ADAL" clId="{2ECA6894-B5AF-4796-9006-A00181081A97}" dt="2023-02-08T08:56:24.407" v="340" actId="108"/>
          <ac:spMkLst>
            <pc:docMk/>
            <pc:sldMk cId="1296082305" sldId="2146847143"/>
            <ac:spMk id="6" creationId="{55DDD751-4B1F-4036-ADEF-EC2D99ACCF68}"/>
          </ac:spMkLst>
        </pc:spChg>
        <pc:spChg chg="mod">
          <ac:chgData name="Beatriz González Minguela" userId="0a0cfb03-1cbf-4472-940e-6517a02f9274" providerId="ADAL" clId="{2ECA6894-B5AF-4796-9006-A00181081A97}" dt="2023-02-08T08:56:26.214" v="341" actId="108"/>
          <ac:spMkLst>
            <pc:docMk/>
            <pc:sldMk cId="1296082305" sldId="2146847143"/>
            <ac:spMk id="7" creationId="{8EE4CC64-ACF2-44E4-A0C9-D2E08C86E4BE}"/>
          </ac:spMkLst>
        </pc:spChg>
        <pc:spChg chg="mod">
          <ac:chgData name="Beatriz González Minguela" userId="0a0cfb03-1cbf-4472-940e-6517a02f9274" providerId="ADAL" clId="{2ECA6894-B5AF-4796-9006-A00181081A97}" dt="2023-02-08T08:56:27.957" v="342" actId="108"/>
          <ac:spMkLst>
            <pc:docMk/>
            <pc:sldMk cId="1296082305" sldId="2146847143"/>
            <ac:spMk id="8" creationId="{189FB69F-361E-49B7-B244-F57CACA75A70}"/>
          </ac:spMkLst>
        </pc:spChg>
        <pc:spChg chg="mod">
          <ac:chgData name="Beatriz González Minguela" userId="0a0cfb03-1cbf-4472-940e-6517a02f9274" providerId="ADAL" clId="{2ECA6894-B5AF-4796-9006-A00181081A97}" dt="2023-02-08T08:56:29.837" v="343" actId="108"/>
          <ac:spMkLst>
            <pc:docMk/>
            <pc:sldMk cId="1296082305" sldId="2146847143"/>
            <ac:spMk id="9" creationId="{743B1892-4C07-440D-97B8-EAC16C87D3F1}"/>
          </ac:spMkLst>
        </pc:spChg>
        <pc:spChg chg="mod">
          <ac:chgData name="Beatriz González Minguela" userId="0a0cfb03-1cbf-4472-940e-6517a02f9274" providerId="ADAL" clId="{2ECA6894-B5AF-4796-9006-A00181081A97}" dt="2023-02-08T08:57:02.385" v="356" actId="207"/>
          <ac:spMkLst>
            <pc:docMk/>
            <pc:sldMk cId="1296082305" sldId="2146847143"/>
            <ac:spMk id="18" creationId="{68A43749-2A8E-4A03-B4FD-09FFDB9B2ADF}"/>
          </ac:spMkLst>
        </pc:spChg>
        <pc:spChg chg="mod">
          <ac:chgData name="Beatriz González Minguela" userId="0a0cfb03-1cbf-4472-940e-6517a02f9274" providerId="ADAL" clId="{2ECA6894-B5AF-4796-9006-A00181081A97}" dt="2023-02-08T08:57:00.661" v="355" actId="207"/>
          <ac:spMkLst>
            <pc:docMk/>
            <pc:sldMk cId="1296082305" sldId="2146847143"/>
            <ac:spMk id="19" creationId="{B10002E1-4C91-47F6-99DB-C64A5EB49BDC}"/>
          </ac:spMkLst>
        </pc:spChg>
        <pc:spChg chg="mod">
          <ac:chgData name="Beatriz González Minguela" userId="0a0cfb03-1cbf-4472-940e-6517a02f9274" providerId="ADAL" clId="{2ECA6894-B5AF-4796-9006-A00181081A97}" dt="2023-02-08T08:56:59.032" v="354" actId="207"/>
          <ac:spMkLst>
            <pc:docMk/>
            <pc:sldMk cId="1296082305" sldId="2146847143"/>
            <ac:spMk id="20" creationId="{399A1BE9-B6A2-4583-9C61-4C0500050153}"/>
          </ac:spMkLst>
        </pc:spChg>
        <pc:spChg chg="mod">
          <ac:chgData name="Beatriz González Minguela" userId="0a0cfb03-1cbf-4472-940e-6517a02f9274" providerId="ADAL" clId="{2ECA6894-B5AF-4796-9006-A00181081A97}" dt="2023-02-08T08:56:56.853" v="353" actId="207"/>
          <ac:spMkLst>
            <pc:docMk/>
            <pc:sldMk cId="1296082305" sldId="2146847143"/>
            <ac:spMk id="21" creationId="{C7ABA00A-FF49-4803-A0D6-EAC4E2B936EF}"/>
          </ac:spMkLst>
        </pc:spChg>
        <pc:spChg chg="mod">
          <ac:chgData name="Beatriz González Minguela" userId="0a0cfb03-1cbf-4472-940e-6517a02f9274" providerId="ADAL" clId="{2ECA6894-B5AF-4796-9006-A00181081A97}" dt="2023-02-08T08:56:13.471" v="338" actId="208"/>
          <ac:spMkLst>
            <pc:docMk/>
            <pc:sldMk cId="1296082305" sldId="2146847143"/>
            <ac:spMk id="28" creationId="{BEFC2182-C283-4970-AA20-82F75BCB90E0}"/>
          </ac:spMkLst>
        </pc:spChg>
        <pc:spChg chg="mod">
          <ac:chgData name="Beatriz González Minguela" userId="0a0cfb03-1cbf-4472-940e-6517a02f9274" providerId="ADAL" clId="{2ECA6894-B5AF-4796-9006-A00181081A97}" dt="2023-02-08T08:57:04.461" v="357" actId="207"/>
          <ac:spMkLst>
            <pc:docMk/>
            <pc:sldMk cId="1296082305" sldId="2146847143"/>
            <ac:spMk id="29" creationId="{B766C20D-D151-4B2C-9518-4EB0470D059A}"/>
          </ac:spMkLst>
        </pc:spChg>
        <pc:spChg chg="mod">
          <ac:chgData name="Beatriz González Minguela" userId="0a0cfb03-1cbf-4472-940e-6517a02f9274" providerId="ADAL" clId="{2ECA6894-B5AF-4796-9006-A00181081A97}" dt="2023-02-08T08:57:15.363" v="360" actId="208"/>
          <ac:spMkLst>
            <pc:docMk/>
            <pc:sldMk cId="1296082305" sldId="2146847143"/>
            <ac:spMk id="32" creationId="{637B0D43-4544-415B-83B3-9F063A54C539}"/>
          </ac:spMkLst>
        </pc:spChg>
        <pc:spChg chg="mod">
          <ac:chgData name="Beatriz González Minguela" userId="0a0cfb03-1cbf-4472-940e-6517a02f9274" providerId="ADAL" clId="{2ECA6894-B5AF-4796-9006-A00181081A97}" dt="2023-02-08T08:57:16.931" v="361" actId="108"/>
          <ac:spMkLst>
            <pc:docMk/>
            <pc:sldMk cId="1296082305" sldId="2146847143"/>
            <ac:spMk id="33" creationId="{58F55187-6901-488E-BCA2-2E63D9E9ADB9}"/>
          </ac:spMkLst>
        </pc:spChg>
        <pc:spChg chg="mod">
          <ac:chgData name="Beatriz González Minguela" userId="0a0cfb03-1cbf-4472-940e-6517a02f9274" providerId="ADAL" clId="{2ECA6894-B5AF-4796-9006-A00181081A97}" dt="2023-02-08T08:57:22.817" v="362" actId="208"/>
          <ac:spMkLst>
            <pc:docMk/>
            <pc:sldMk cId="1296082305" sldId="2146847143"/>
            <ac:spMk id="51" creationId="{88043739-54FA-4145-99B5-9E092A9A9521}"/>
          </ac:spMkLst>
        </pc:spChg>
        <pc:picChg chg="mod">
          <ac:chgData name="Beatriz González Minguela" userId="0a0cfb03-1cbf-4472-940e-6517a02f9274" providerId="ADAL" clId="{2ECA6894-B5AF-4796-9006-A00181081A97}" dt="2023-02-08T08:56:39.518" v="346" actId="108"/>
          <ac:picMkLst>
            <pc:docMk/>
            <pc:sldMk cId="1296082305" sldId="2146847143"/>
            <ac:picMk id="30" creationId="{82ACF42F-4F8A-4025-A004-3B9358C5B81B}"/>
          </ac:picMkLst>
        </pc:picChg>
        <pc:picChg chg="mod">
          <ac:chgData name="Beatriz González Minguela" userId="0a0cfb03-1cbf-4472-940e-6517a02f9274" providerId="ADAL" clId="{2ECA6894-B5AF-4796-9006-A00181081A97}" dt="2023-02-08T08:56:44.977" v="348" actId="108"/>
          <ac:picMkLst>
            <pc:docMk/>
            <pc:sldMk cId="1296082305" sldId="2146847143"/>
            <ac:picMk id="36" creationId="{C80315F3-363C-4499-87F2-13D873CB66BB}"/>
          </ac:picMkLst>
        </pc:picChg>
        <pc:picChg chg="mod">
          <ac:chgData name="Beatriz González Minguela" userId="0a0cfb03-1cbf-4472-940e-6517a02f9274" providerId="ADAL" clId="{2ECA6894-B5AF-4796-9006-A00181081A97}" dt="2023-02-08T08:56:38.226" v="345" actId="207"/>
          <ac:picMkLst>
            <pc:docMk/>
            <pc:sldMk cId="1296082305" sldId="2146847143"/>
            <ac:picMk id="37" creationId="{9721CB49-C2BF-47FD-A7D6-E9F1DBC0BC2C}"/>
          </ac:picMkLst>
        </pc:picChg>
        <pc:picChg chg="mod">
          <ac:chgData name="Beatriz González Minguela" userId="0a0cfb03-1cbf-4472-940e-6517a02f9274" providerId="ADAL" clId="{2ECA6894-B5AF-4796-9006-A00181081A97}" dt="2023-02-08T08:56:50.070" v="350" actId="108"/>
          <ac:picMkLst>
            <pc:docMk/>
            <pc:sldMk cId="1296082305" sldId="2146847143"/>
            <ac:picMk id="38" creationId="{1F3AE52D-13BE-401E-B402-A1B68074504C}"/>
          </ac:picMkLst>
        </pc:picChg>
        <pc:picChg chg="mod">
          <ac:chgData name="Beatriz González Minguela" userId="0a0cfb03-1cbf-4472-940e-6517a02f9274" providerId="ADAL" clId="{2ECA6894-B5AF-4796-9006-A00181081A97}" dt="2023-02-08T08:56:54.471" v="352" actId="108"/>
          <ac:picMkLst>
            <pc:docMk/>
            <pc:sldMk cId="1296082305" sldId="2146847143"/>
            <ac:picMk id="39" creationId="{7737AC11-87B4-4534-8BB3-65DB57D4B9A8}"/>
          </ac:picMkLst>
        </pc:picChg>
        <pc:picChg chg="mod">
          <ac:chgData name="Beatriz González Minguela" userId="0a0cfb03-1cbf-4472-940e-6517a02f9274" providerId="ADAL" clId="{2ECA6894-B5AF-4796-9006-A00181081A97}" dt="2023-02-08T08:56:52.646" v="351" actId="108"/>
          <ac:picMkLst>
            <pc:docMk/>
            <pc:sldMk cId="1296082305" sldId="2146847143"/>
            <ac:picMk id="41" creationId="{4B396616-14CF-4B36-82C4-38C4D53C17B6}"/>
          </ac:picMkLst>
        </pc:picChg>
        <pc:cxnChg chg="mod">
          <ac:chgData name="Beatriz González Minguela" userId="0a0cfb03-1cbf-4472-940e-6517a02f9274" providerId="ADAL" clId="{2ECA6894-B5AF-4796-9006-A00181081A97}" dt="2023-02-08T08:57:27.265" v="363" actId="208"/>
          <ac:cxnSpMkLst>
            <pc:docMk/>
            <pc:sldMk cId="1296082305" sldId="2146847143"/>
            <ac:cxnSpMk id="31" creationId="{0478EE0A-F1FE-4CD4-90AE-ED479A7330DB}"/>
          </ac:cxnSpMkLst>
        </pc:cxnChg>
        <pc:cxnChg chg="mod">
          <ac:chgData name="Beatriz González Minguela" userId="0a0cfb03-1cbf-4472-940e-6517a02f9274" providerId="ADAL" clId="{2ECA6894-B5AF-4796-9006-A00181081A97}" dt="2023-02-08T08:57:29.032" v="364" actId="108"/>
          <ac:cxnSpMkLst>
            <pc:docMk/>
            <pc:sldMk cId="1296082305" sldId="2146847143"/>
            <ac:cxnSpMk id="34" creationId="{CF4E9436-5A7A-42AA-916E-87EAF3516FE3}"/>
          </ac:cxnSpMkLst>
        </pc:cxnChg>
        <pc:cxnChg chg="mod">
          <ac:chgData name="Beatriz González Minguela" userId="0a0cfb03-1cbf-4472-940e-6517a02f9274" providerId="ADAL" clId="{2ECA6894-B5AF-4796-9006-A00181081A97}" dt="2023-02-08T08:57:34.132" v="365" actId="108"/>
          <ac:cxnSpMkLst>
            <pc:docMk/>
            <pc:sldMk cId="1296082305" sldId="2146847143"/>
            <ac:cxnSpMk id="35" creationId="{80394121-E10D-4419-9730-82FCA4D1D203}"/>
          </ac:cxnSpMkLst>
        </pc:cxnChg>
      </pc:sldChg>
      <pc:sldChg chg="addSp delSp modSp add mod modClrScheme chgLayout">
        <pc:chgData name="Beatriz González Minguela" userId="0a0cfb03-1cbf-4472-940e-6517a02f9274" providerId="ADAL" clId="{2ECA6894-B5AF-4796-9006-A00181081A97}" dt="2023-02-08T08:41:51.106" v="124" actId="207"/>
        <pc:sldMkLst>
          <pc:docMk/>
          <pc:sldMk cId="3692807393" sldId="2146847147"/>
        </pc:sldMkLst>
        <pc:spChg chg="mod ord">
          <ac:chgData name="Beatriz González Minguela" userId="0a0cfb03-1cbf-4472-940e-6517a02f9274" providerId="ADAL" clId="{2ECA6894-B5AF-4796-9006-A00181081A97}" dt="2023-02-08T08:41:51.106" v="124" actId="207"/>
          <ac:spMkLst>
            <pc:docMk/>
            <pc:sldMk cId="3692807393" sldId="2146847147"/>
            <ac:spMk id="3" creationId="{EA3414A4-6504-9843-333D-2E8450960960}"/>
          </ac:spMkLst>
        </pc:spChg>
        <pc:spChg chg="add del mod ord">
          <ac:chgData name="Beatriz González Minguela" userId="0a0cfb03-1cbf-4472-940e-6517a02f9274" providerId="ADAL" clId="{2ECA6894-B5AF-4796-9006-A00181081A97}" dt="2023-02-08T08:41:48.291" v="123" actId="478"/>
          <ac:spMkLst>
            <pc:docMk/>
            <pc:sldMk cId="3692807393" sldId="2146847147"/>
            <ac:spMk id="4" creationId="{31B786F6-964E-DF8B-4810-6410A19179C5}"/>
          </ac:spMkLst>
        </pc:spChg>
      </pc:sldChg>
      <pc:sldChg chg="modSp mod setBg">
        <pc:chgData name="Beatriz González Minguela" userId="0a0cfb03-1cbf-4472-940e-6517a02f9274" providerId="ADAL" clId="{2ECA6894-B5AF-4796-9006-A00181081A97}" dt="2023-02-09T09:52:20.987" v="658" actId="20577"/>
        <pc:sldMkLst>
          <pc:docMk/>
          <pc:sldMk cId="1427881508" sldId="2146847148"/>
        </pc:sldMkLst>
        <pc:spChg chg="mod">
          <ac:chgData name="Beatriz González Minguela" userId="0a0cfb03-1cbf-4472-940e-6517a02f9274" providerId="ADAL" clId="{2ECA6894-B5AF-4796-9006-A00181081A97}" dt="2023-02-09T09:51:34.153" v="513" actId="20577"/>
          <ac:spMkLst>
            <pc:docMk/>
            <pc:sldMk cId="1427881508" sldId="2146847148"/>
            <ac:spMk id="2" creationId="{6E90085E-6316-4FEB-9BA1-48EA589CF2D6}"/>
          </ac:spMkLst>
        </pc:spChg>
        <pc:spChg chg="mod">
          <ac:chgData name="Beatriz González Minguela" userId="0a0cfb03-1cbf-4472-940e-6517a02f9274" providerId="ADAL" clId="{2ECA6894-B5AF-4796-9006-A00181081A97}" dt="2023-02-09T09:52:20.987" v="658" actId="20577"/>
          <ac:spMkLst>
            <pc:docMk/>
            <pc:sldMk cId="1427881508" sldId="2146847148"/>
            <ac:spMk id="3" creationId="{FC98CDFF-8533-4482-8331-7813BC2EA8F1}"/>
          </ac:spMkLst>
        </pc:spChg>
      </pc:sldChg>
      <pc:sldChg chg="addSp delSp modSp new mod modClrScheme chgLayout">
        <pc:chgData name="Beatriz González Minguela" userId="0a0cfb03-1cbf-4472-940e-6517a02f9274" providerId="ADAL" clId="{2ECA6894-B5AF-4796-9006-A00181081A97}" dt="2023-02-09T10:05:11.979" v="930" actId="1076"/>
        <pc:sldMkLst>
          <pc:docMk/>
          <pc:sldMk cId="1962154744" sldId="2146847149"/>
        </pc:sldMkLst>
        <pc:spChg chg="del mod ord">
          <ac:chgData name="Beatriz González Minguela" userId="0a0cfb03-1cbf-4472-940e-6517a02f9274" providerId="ADAL" clId="{2ECA6894-B5AF-4796-9006-A00181081A97}" dt="2023-02-09T09:56:11.229" v="829" actId="700"/>
          <ac:spMkLst>
            <pc:docMk/>
            <pc:sldMk cId="1962154744" sldId="2146847149"/>
            <ac:spMk id="2" creationId="{FF690C2D-3987-0EB3-53E6-487D64E24BE4}"/>
          </ac:spMkLst>
        </pc:spChg>
        <pc:spChg chg="del mod ord">
          <ac:chgData name="Beatriz González Minguela" userId="0a0cfb03-1cbf-4472-940e-6517a02f9274" providerId="ADAL" clId="{2ECA6894-B5AF-4796-9006-A00181081A97}" dt="2023-02-09T09:56:11.229" v="829" actId="700"/>
          <ac:spMkLst>
            <pc:docMk/>
            <pc:sldMk cId="1962154744" sldId="2146847149"/>
            <ac:spMk id="3" creationId="{4E0DEB4C-34F4-8B63-0DD2-909F2B08EA3D}"/>
          </ac:spMkLst>
        </pc:spChg>
        <pc:spChg chg="add del mod ord">
          <ac:chgData name="Beatriz González Minguela" userId="0a0cfb03-1cbf-4472-940e-6517a02f9274" providerId="ADAL" clId="{2ECA6894-B5AF-4796-9006-A00181081A97}" dt="2023-02-09T10:00:07.159" v="876" actId="1076"/>
          <ac:spMkLst>
            <pc:docMk/>
            <pc:sldMk cId="1962154744" sldId="2146847149"/>
            <ac:spMk id="4" creationId="{2AB2C509-5BDD-2F02-BB6F-3F9F7F3EC1A5}"/>
          </ac:spMkLst>
        </pc:spChg>
        <pc:spChg chg="add del mod ord">
          <ac:chgData name="Beatriz González Minguela" userId="0a0cfb03-1cbf-4472-940e-6517a02f9274" providerId="ADAL" clId="{2ECA6894-B5AF-4796-9006-A00181081A97}" dt="2023-02-09T09:58:22.173" v="852" actId="478"/>
          <ac:spMkLst>
            <pc:docMk/>
            <pc:sldMk cId="1962154744" sldId="2146847149"/>
            <ac:spMk id="5" creationId="{80366AC9-F574-E902-52BF-8FB9E90A75B1}"/>
          </ac:spMkLst>
        </pc:spChg>
        <pc:spChg chg="add del mod">
          <ac:chgData name="Beatriz González Minguela" userId="0a0cfb03-1cbf-4472-940e-6517a02f9274" providerId="ADAL" clId="{2ECA6894-B5AF-4796-9006-A00181081A97}" dt="2023-02-09T09:56:31.992" v="831"/>
          <ac:spMkLst>
            <pc:docMk/>
            <pc:sldMk cId="1962154744" sldId="2146847149"/>
            <ac:spMk id="8" creationId="{BE921EBD-F91B-7561-B4A9-9D5DACF3E2BF}"/>
          </ac:spMkLst>
        </pc:spChg>
        <pc:spChg chg="add del mod">
          <ac:chgData name="Beatriz González Minguela" userId="0a0cfb03-1cbf-4472-940e-6517a02f9274" providerId="ADAL" clId="{2ECA6894-B5AF-4796-9006-A00181081A97}" dt="2023-02-09T09:56:36.406" v="833"/>
          <ac:spMkLst>
            <pc:docMk/>
            <pc:sldMk cId="1962154744" sldId="2146847149"/>
            <ac:spMk id="11" creationId="{A1BCB986-6254-CAEB-5210-4A179C375B9E}"/>
          </ac:spMkLst>
        </pc:spChg>
        <pc:spChg chg="add del mod">
          <ac:chgData name="Beatriz González Minguela" userId="0a0cfb03-1cbf-4472-940e-6517a02f9274" providerId="ADAL" clId="{2ECA6894-B5AF-4796-9006-A00181081A97}" dt="2023-02-09T10:03:05.224" v="906"/>
          <ac:spMkLst>
            <pc:docMk/>
            <pc:sldMk cId="1962154744" sldId="2146847149"/>
            <ac:spMk id="24" creationId="{ADA0167B-DD73-FDC4-0BB4-DBBFA282B256}"/>
          </ac:spMkLst>
        </pc:spChg>
        <pc:spChg chg="add del mod">
          <ac:chgData name="Beatriz González Minguela" userId="0a0cfb03-1cbf-4472-940e-6517a02f9274" providerId="ADAL" clId="{2ECA6894-B5AF-4796-9006-A00181081A97}" dt="2023-02-09T10:03:08.592" v="908"/>
          <ac:spMkLst>
            <pc:docMk/>
            <pc:sldMk cId="1962154744" sldId="2146847149"/>
            <ac:spMk id="27" creationId="{A66316A8-C8A6-62F6-7C48-9DEEC788A16F}"/>
          </ac:spMkLst>
        </pc:spChg>
        <pc:graphicFrameChg chg="add del mod">
          <ac:chgData name="Beatriz González Minguela" userId="0a0cfb03-1cbf-4472-940e-6517a02f9274" providerId="ADAL" clId="{2ECA6894-B5AF-4796-9006-A00181081A97}" dt="2023-02-09T09:56:31.992" v="831"/>
          <ac:graphicFrameMkLst>
            <pc:docMk/>
            <pc:sldMk cId="1962154744" sldId="2146847149"/>
            <ac:graphicFrameMk id="6" creationId="{E6B23534-35B6-5599-6976-947472E81614}"/>
          </ac:graphicFrameMkLst>
        </pc:graphicFrameChg>
        <pc:graphicFrameChg chg="add del mod">
          <ac:chgData name="Beatriz González Minguela" userId="0a0cfb03-1cbf-4472-940e-6517a02f9274" providerId="ADAL" clId="{2ECA6894-B5AF-4796-9006-A00181081A97}" dt="2023-02-09T09:56:31.992" v="831"/>
          <ac:graphicFrameMkLst>
            <pc:docMk/>
            <pc:sldMk cId="1962154744" sldId="2146847149"/>
            <ac:graphicFrameMk id="7" creationId="{61CBD157-D1DC-1163-2CC2-C92526A917D9}"/>
          </ac:graphicFrameMkLst>
        </pc:graphicFrameChg>
        <pc:graphicFrameChg chg="add del mod">
          <ac:chgData name="Beatriz González Minguela" userId="0a0cfb03-1cbf-4472-940e-6517a02f9274" providerId="ADAL" clId="{2ECA6894-B5AF-4796-9006-A00181081A97}" dt="2023-02-09T09:56:36.406" v="833"/>
          <ac:graphicFrameMkLst>
            <pc:docMk/>
            <pc:sldMk cId="1962154744" sldId="2146847149"/>
            <ac:graphicFrameMk id="9" creationId="{4DCE8706-2F6D-3E6F-F7B4-8E440A147685}"/>
          </ac:graphicFrameMkLst>
        </pc:graphicFrameChg>
        <pc:graphicFrameChg chg="add del mod">
          <ac:chgData name="Beatriz González Minguela" userId="0a0cfb03-1cbf-4472-940e-6517a02f9274" providerId="ADAL" clId="{2ECA6894-B5AF-4796-9006-A00181081A97}" dt="2023-02-09T09:56:36.406" v="833"/>
          <ac:graphicFrameMkLst>
            <pc:docMk/>
            <pc:sldMk cId="1962154744" sldId="2146847149"/>
            <ac:graphicFrameMk id="10" creationId="{5D9D6E2F-3DF7-67BB-4AF7-3CCC6B1214FE}"/>
          </ac:graphicFrameMkLst>
        </pc:graphicFrameChg>
        <pc:graphicFrameChg chg="add del mod modGraphic">
          <ac:chgData name="Beatriz González Minguela" userId="0a0cfb03-1cbf-4472-940e-6517a02f9274" providerId="ADAL" clId="{2ECA6894-B5AF-4796-9006-A00181081A97}" dt="2023-02-09T09:58:20.944" v="851" actId="478"/>
          <ac:graphicFrameMkLst>
            <pc:docMk/>
            <pc:sldMk cId="1962154744" sldId="2146847149"/>
            <ac:graphicFrameMk id="12" creationId="{3F73ED4F-2D5B-2E9D-9485-41464CA57582}"/>
          </ac:graphicFrameMkLst>
        </pc:graphicFrameChg>
        <pc:graphicFrameChg chg="add del mod">
          <ac:chgData name="Beatriz González Minguela" userId="0a0cfb03-1cbf-4472-940e-6517a02f9274" providerId="ADAL" clId="{2ECA6894-B5AF-4796-9006-A00181081A97}" dt="2023-02-09T09:58:36.190" v="855" actId="478"/>
          <ac:graphicFrameMkLst>
            <pc:docMk/>
            <pc:sldMk cId="1962154744" sldId="2146847149"/>
            <ac:graphicFrameMk id="13" creationId="{D6CF52E2-CD11-6982-0C2C-DEDA16640833}"/>
          </ac:graphicFrameMkLst>
        </pc:graphicFrameChg>
        <pc:graphicFrameChg chg="add del mod">
          <ac:chgData name="Beatriz González Minguela" userId="0a0cfb03-1cbf-4472-940e-6517a02f9274" providerId="ADAL" clId="{2ECA6894-B5AF-4796-9006-A00181081A97}" dt="2023-02-09T09:59:25.271" v="865" actId="478"/>
          <ac:graphicFrameMkLst>
            <pc:docMk/>
            <pc:sldMk cId="1962154744" sldId="2146847149"/>
            <ac:graphicFrameMk id="14" creationId="{0651DCCE-C14E-F26E-E641-72C3C44CED52}"/>
          </ac:graphicFrameMkLst>
        </pc:graphicFrameChg>
        <pc:graphicFrameChg chg="add del mod">
          <ac:chgData name="Beatriz González Minguela" userId="0a0cfb03-1cbf-4472-940e-6517a02f9274" providerId="ADAL" clId="{2ECA6894-B5AF-4796-9006-A00181081A97}" dt="2023-02-09T10:01:58.448" v="892" actId="478"/>
          <ac:graphicFrameMkLst>
            <pc:docMk/>
            <pc:sldMk cId="1962154744" sldId="2146847149"/>
            <ac:graphicFrameMk id="17" creationId="{8CC251F4-1098-7639-94F3-7F34279F758C}"/>
          </ac:graphicFrameMkLst>
        </pc:graphicFrameChg>
        <pc:graphicFrameChg chg="add del mod">
          <ac:chgData name="Beatriz González Minguela" userId="0a0cfb03-1cbf-4472-940e-6517a02f9274" providerId="ADAL" clId="{2ECA6894-B5AF-4796-9006-A00181081A97}" dt="2023-02-09T10:01:33.473" v="886"/>
          <ac:graphicFrameMkLst>
            <pc:docMk/>
            <pc:sldMk cId="1962154744" sldId="2146847149"/>
            <ac:graphicFrameMk id="18" creationId="{75563948-83AE-AD84-61FD-92D7E413797C}"/>
          </ac:graphicFrameMkLst>
        </pc:graphicFrameChg>
        <pc:graphicFrameChg chg="add del mod">
          <ac:chgData name="Beatriz González Minguela" userId="0a0cfb03-1cbf-4472-940e-6517a02f9274" providerId="ADAL" clId="{2ECA6894-B5AF-4796-9006-A00181081A97}" dt="2023-02-09T10:03:37.628" v="916" actId="478"/>
          <ac:graphicFrameMkLst>
            <pc:docMk/>
            <pc:sldMk cId="1962154744" sldId="2146847149"/>
            <ac:graphicFrameMk id="19" creationId="{C896B5A0-EFFF-6318-F62D-0590C17D44A2}"/>
          </ac:graphicFrameMkLst>
        </pc:graphicFrameChg>
        <pc:graphicFrameChg chg="add del mod">
          <ac:chgData name="Beatriz González Minguela" userId="0a0cfb03-1cbf-4472-940e-6517a02f9274" providerId="ADAL" clId="{2ECA6894-B5AF-4796-9006-A00181081A97}" dt="2023-02-09T10:03:36.343" v="915" actId="478"/>
          <ac:graphicFrameMkLst>
            <pc:docMk/>
            <pc:sldMk cId="1962154744" sldId="2146847149"/>
            <ac:graphicFrameMk id="20" creationId="{D74127FA-DE89-2E02-C384-18B89221C62C}"/>
          </ac:graphicFrameMkLst>
        </pc:graphicFrameChg>
        <pc:graphicFrameChg chg="add del mod">
          <ac:chgData name="Beatriz González Minguela" userId="0a0cfb03-1cbf-4472-940e-6517a02f9274" providerId="ADAL" clId="{2ECA6894-B5AF-4796-9006-A00181081A97}" dt="2023-02-09T10:03:05.224" v="906"/>
          <ac:graphicFrameMkLst>
            <pc:docMk/>
            <pc:sldMk cId="1962154744" sldId="2146847149"/>
            <ac:graphicFrameMk id="22" creationId="{A0F4EB10-E9C3-6B14-461B-BEC3A5D9D062}"/>
          </ac:graphicFrameMkLst>
        </pc:graphicFrameChg>
        <pc:graphicFrameChg chg="add del mod">
          <ac:chgData name="Beatriz González Minguela" userId="0a0cfb03-1cbf-4472-940e-6517a02f9274" providerId="ADAL" clId="{2ECA6894-B5AF-4796-9006-A00181081A97}" dt="2023-02-09T10:03:05.224" v="906"/>
          <ac:graphicFrameMkLst>
            <pc:docMk/>
            <pc:sldMk cId="1962154744" sldId="2146847149"/>
            <ac:graphicFrameMk id="23" creationId="{E4389EA2-454A-20CE-6E23-A24F37D86231}"/>
          </ac:graphicFrameMkLst>
        </pc:graphicFrameChg>
        <pc:graphicFrameChg chg="add del mod">
          <ac:chgData name="Beatriz González Minguela" userId="0a0cfb03-1cbf-4472-940e-6517a02f9274" providerId="ADAL" clId="{2ECA6894-B5AF-4796-9006-A00181081A97}" dt="2023-02-09T10:03:08.592" v="908"/>
          <ac:graphicFrameMkLst>
            <pc:docMk/>
            <pc:sldMk cId="1962154744" sldId="2146847149"/>
            <ac:graphicFrameMk id="25" creationId="{AED78EED-633B-9268-7389-0A7B8D31724A}"/>
          </ac:graphicFrameMkLst>
        </pc:graphicFrameChg>
        <pc:graphicFrameChg chg="add del mod">
          <ac:chgData name="Beatriz González Minguela" userId="0a0cfb03-1cbf-4472-940e-6517a02f9274" providerId="ADAL" clId="{2ECA6894-B5AF-4796-9006-A00181081A97}" dt="2023-02-09T10:03:08.592" v="908"/>
          <ac:graphicFrameMkLst>
            <pc:docMk/>
            <pc:sldMk cId="1962154744" sldId="2146847149"/>
            <ac:graphicFrameMk id="26" creationId="{2ADE7B0D-25EB-CFC2-62E9-4E8B041BFD77}"/>
          </ac:graphicFrameMkLst>
        </pc:graphicFrameChg>
        <pc:graphicFrameChg chg="add mod">
          <ac:chgData name="Beatriz González Minguela" userId="0a0cfb03-1cbf-4472-940e-6517a02f9274" providerId="ADAL" clId="{2ECA6894-B5AF-4796-9006-A00181081A97}" dt="2023-02-09T10:05:10.983" v="929" actId="1076"/>
          <ac:graphicFrameMkLst>
            <pc:docMk/>
            <pc:sldMk cId="1962154744" sldId="2146847149"/>
            <ac:graphicFrameMk id="29" creationId="{B7C841EA-D02A-D9EF-1732-419C6A0E78CE}"/>
          </ac:graphicFrameMkLst>
        </pc:graphicFrameChg>
        <pc:graphicFrameChg chg="add del mod">
          <ac:chgData name="Beatriz González Minguela" userId="0a0cfb03-1cbf-4472-940e-6517a02f9274" providerId="ADAL" clId="{2ECA6894-B5AF-4796-9006-A00181081A97}" dt="2023-02-09T10:04:24.248" v="925" actId="478"/>
          <ac:graphicFrameMkLst>
            <pc:docMk/>
            <pc:sldMk cId="1962154744" sldId="2146847149"/>
            <ac:graphicFrameMk id="30" creationId="{9CFDA9B8-DD4C-329B-2797-B06D7AA8525E}"/>
          </ac:graphicFrameMkLst>
        </pc:graphicFrameChg>
        <pc:picChg chg="add del mod">
          <ac:chgData name="Beatriz González Minguela" userId="0a0cfb03-1cbf-4472-940e-6517a02f9274" providerId="ADAL" clId="{2ECA6894-B5AF-4796-9006-A00181081A97}" dt="2023-02-09T10:00:51.988" v="880" actId="478"/>
          <ac:picMkLst>
            <pc:docMk/>
            <pc:sldMk cId="1962154744" sldId="2146847149"/>
            <ac:picMk id="15" creationId="{46F1BB39-A2D0-13B6-77A4-84F40445E00A}"/>
          </ac:picMkLst>
        </pc:picChg>
        <pc:picChg chg="add del mod">
          <ac:chgData name="Beatriz González Minguela" userId="0a0cfb03-1cbf-4472-940e-6517a02f9274" providerId="ADAL" clId="{2ECA6894-B5AF-4796-9006-A00181081A97}" dt="2023-02-09T10:00:51.490" v="879" actId="478"/>
          <ac:picMkLst>
            <pc:docMk/>
            <pc:sldMk cId="1962154744" sldId="2146847149"/>
            <ac:picMk id="16" creationId="{48F4FD5D-2558-2CEF-D9A9-CCB65F20D6FB}"/>
          </ac:picMkLst>
        </pc:picChg>
        <pc:picChg chg="add del mod">
          <ac:chgData name="Beatriz González Minguela" userId="0a0cfb03-1cbf-4472-940e-6517a02f9274" providerId="ADAL" clId="{2ECA6894-B5AF-4796-9006-A00181081A97}" dt="2023-02-09T10:02:31.918" v="897" actId="478"/>
          <ac:picMkLst>
            <pc:docMk/>
            <pc:sldMk cId="1962154744" sldId="2146847149"/>
            <ac:picMk id="21" creationId="{172897CC-51BD-D3D6-09CA-3EE73D80673C}"/>
          </ac:picMkLst>
        </pc:picChg>
        <pc:picChg chg="add mod">
          <ac:chgData name="Beatriz González Minguela" userId="0a0cfb03-1cbf-4472-940e-6517a02f9274" providerId="ADAL" clId="{2ECA6894-B5AF-4796-9006-A00181081A97}" dt="2023-02-09T10:05:11.979" v="930" actId="1076"/>
          <ac:picMkLst>
            <pc:docMk/>
            <pc:sldMk cId="1962154744" sldId="2146847149"/>
            <ac:picMk id="28" creationId="{7D5A1069-FF53-EEFD-ED11-CBC1B7B030D1}"/>
          </ac:picMkLst>
        </pc:picChg>
        <pc:picChg chg="add del mod">
          <ac:chgData name="Beatriz González Minguela" userId="0a0cfb03-1cbf-4472-940e-6517a02f9274" providerId="ADAL" clId="{2ECA6894-B5AF-4796-9006-A00181081A97}" dt="2023-02-09T10:04:23.620" v="924" actId="478"/>
          <ac:picMkLst>
            <pc:docMk/>
            <pc:sldMk cId="1962154744" sldId="2146847149"/>
            <ac:picMk id="31" creationId="{267845CF-0DC9-510D-B493-2F3C90833898}"/>
          </ac:picMkLst>
        </pc:picChg>
        <pc:picChg chg="add mod">
          <ac:chgData name="Beatriz González Minguela" userId="0a0cfb03-1cbf-4472-940e-6517a02f9274" providerId="ADAL" clId="{2ECA6894-B5AF-4796-9006-A00181081A97}" dt="2023-02-09T10:05:05.094" v="928" actId="14100"/>
          <ac:picMkLst>
            <pc:docMk/>
            <pc:sldMk cId="1962154744" sldId="2146847149"/>
            <ac:picMk id="33" creationId="{7E11D4A8-4E2B-40E4-B673-B703BB9C2E47}"/>
          </ac:picMkLst>
        </pc:picChg>
      </pc:sldChg>
      <pc:sldChg chg="addSp delSp modSp new mod setBg">
        <pc:chgData name="Beatriz González Minguela" userId="0a0cfb03-1cbf-4472-940e-6517a02f9274" providerId="ADAL" clId="{2ECA6894-B5AF-4796-9006-A00181081A97}" dt="2023-02-09T10:26:57.553" v="1090" actId="14100"/>
        <pc:sldMkLst>
          <pc:docMk/>
          <pc:sldMk cId="3987294331" sldId="2146847150"/>
        </pc:sldMkLst>
        <pc:spChg chg="del mod">
          <ac:chgData name="Beatriz González Minguela" userId="0a0cfb03-1cbf-4472-940e-6517a02f9274" providerId="ADAL" clId="{2ECA6894-B5AF-4796-9006-A00181081A97}" dt="2023-02-09T10:22:01.424" v="947" actId="478"/>
          <ac:spMkLst>
            <pc:docMk/>
            <pc:sldMk cId="3987294331" sldId="2146847150"/>
            <ac:spMk id="2" creationId="{5AE231F8-21DB-7C65-B982-096AED61491C}"/>
          </ac:spMkLst>
        </pc:spChg>
        <pc:spChg chg="del mod">
          <ac:chgData name="Beatriz González Minguela" userId="0a0cfb03-1cbf-4472-940e-6517a02f9274" providerId="ADAL" clId="{2ECA6894-B5AF-4796-9006-A00181081A97}" dt="2023-02-09T10:08:39.819" v="946" actId="478"/>
          <ac:spMkLst>
            <pc:docMk/>
            <pc:sldMk cId="3987294331" sldId="2146847150"/>
            <ac:spMk id="3" creationId="{AAE2719A-9A2D-7D8A-5614-5FE6EF4A75D2}"/>
          </ac:spMkLst>
        </pc:spChg>
        <pc:spChg chg="add del mod">
          <ac:chgData name="Beatriz González Minguela" userId="0a0cfb03-1cbf-4472-940e-6517a02f9274" providerId="ADAL" clId="{2ECA6894-B5AF-4796-9006-A00181081A97}" dt="2023-02-09T10:22:04.470" v="949" actId="478"/>
          <ac:spMkLst>
            <pc:docMk/>
            <pc:sldMk cId="3987294331" sldId="2146847150"/>
            <ac:spMk id="5" creationId="{9644364F-935F-F45D-3E7C-A09124E7F5DF}"/>
          </ac:spMkLst>
        </pc:spChg>
        <pc:spChg chg="add mod">
          <ac:chgData name="Beatriz González Minguela" userId="0a0cfb03-1cbf-4472-940e-6517a02f9274" providerId="ADAL" clId="{2ECA6894-B5AF-4796-9006-A00181081A97}" dt="2023-02-09T10:22:57.059" v="973" actId="1076"/>
          <ac:spMkLst>
            <pc:docMk/>
            <pc:sldMk cId="3987294331" sldId="2146847150"/>
            <ac:spMk id="6" creationId="{BDEC2961-8C8F-9B85-4667-3BEECF78F859}"/>
          </ac:spMkLst>
        </pc:spChg>
        <pc:spChg chg="add mod">
          <ac:chgData name="Beatriz González Minguela" userId="0a0cfb03-1cbf-4472-940e-6517a02f9274" providerId="ADAL" clId="{2ECA6894-B5AF-4796-9006-A00181081A97}" dt="2023-02-09T10:26:57.553" v="1090" actId="14100"/>
          <ac:spMkLst>
            <pc:docMk/>
            <pc:sldMk cId="3987294331" sldId="2146847150"/>
            <ac:spMk id="7" creationId="{841CB6BC-4E61-477B-F6A4-BB50FF144B1A}"/>
          </ac:spMkLst>
        </pc:spChg>
      </pc:sldChg>
      <pc:sldChg chg="addSp delSp modSp add del mod modClrScheme chgLayout">
        <pc:chgData name="Beatriz González Minguela" userId="0a0cfb03-1cbf-4472-940e-6517a02f9274" providerId="ADAL" clId="{2ECA6894-B5AF-4796-9006-A00181081A97}" dt="2023-02-09T10:34:27.537" v="1866" actId="2696"/>
        <pc:sldMkLst>
          <pc:docMk/>
          <pc:sldMk cId="1931301970" sldId="2146847151"/>
        </pc:sldMkLst>
        <pc:spChg chg="mod ord">
          <ac:chgData name="Beatriz González Minguela" userId="0a0cfb03-1cbf-4472-940e-6517a02f9274" providerId="ADAL" clId="{2ECA6894-B5AF-4796-9006-A00181081A97}" dt="2023-02-09T10:27:44.930" v="1134" actId="1076"/>
          <ac:spMkLst>
            <pc:docMk/>
            <pc:sldMk cId="1931301970" sldId="2146847151"/>
            <ac:spMk id="4" creationId="{4B370A2D-48AC-45E6-853E-C991716CAAE9}"/>
          </ac:spMkLst>
        </pc:spChg>
        <pc:spChg chg="mod ord">
          <ac:chgData name="Beatriz González Minguela" userId="0a0cfb03-1cbf-4472-940e-6517a02f9274" providerId="ADAL" clId="{2ECA6894-B5AF-4796-9006-A00181081A97}" dt="2023-02-09T10:27:42.530" v="1133" actId="700"/>
          <ac:spMkLst>
            <pc:docMk/>
            <pc:sldMk cId="1931301970" sldId="2146847151"/>
            <ac:spMk id="5" creationId="{F454E602-ABDA-46A0-9828-5E22AE48D525}"/>
          </ac:spMkLst>
        </pc:spChg>
        <pc:graphicFrameChg chg="add del mod modGraphic">
          <ac:chgData name="Beatriz González Minguela" userId="0a0cfb03-1cbf-4472-940e-6517a02f9274" providerId="ADAL" clId="{2ECA6894-B5AF-4796-9006-A00181081A97}" dt="2023-02-09T10:31:55.708" v="1558" actId="478"/>
          <ac:graphicFrameMkLst>
            <pc:docMk/>
            <pc:sldMk cId="1931301970" sldId="2146847151"/>
            <ac:graphicFrameMk id="2" creationId="{7DB516FC-24CA-E590-C642-B6C165503457}"/>
          </ac:graphicFrameMkLst>
        </pc:graphicFrameChg>
        <pc:graphicFrameChg chg="mod">
          <ac:chgData name="Beatriz González Minguela" userId="0a0cfb03-1cbf-4472-940e-6517a02f9274" providerId="ADAL" clId="{2ECA6894-B5AF-4796-9006-A00181081A97}" dt="2023-02-09T10:29:52.173" v="1487" actId="20577"/>
          <ac:graphicFrameMkLst>
            <pc:docMk/>
            <pc:sldMk cId="1931301970" sldId="2146847151"/>
            <ac:graphicFrameMk id="6" creationId="{3DF14577-ECA2-4829-B125-378F20EAA3CD}"/>
          </ac:graphicFrameMkLst>
        </pc:graphicFrameChg>
      </pc:sldChg>
      <pc:sldChg chg="addSp delSp modSp new mod modClrScheme chgLayout">
        <pc:chgData name="Beatriz González Minguela" userId="0a0cfb03-1cbf-4472-940e-6517a02f9274" providerId="ADAL" clId="{2ECA6894-B5AF-4796-9006-A00181081A97}" dt="2023-02-09T10:34:23.409" v="1865"/>
        <pc:sldMkLst>
          <pc:docMk/>
          <pc:sldMk cId="2597797747" sldId="2146847152"/>
        </pc:sldMkLst>
        <pc:spChg chg="del mod ord">
          <ac:chgData name="Beatriz González Minguela" userId="0a0cfb03-1cbf-4472-940e-6517a02f9274" providerId="ADAL" clId="{2ECA6894-B5AF-4796-9006-A00181081A97}" dt="2023-02-09T10:31:39.798" v="1555" actId="700"/>
          <ac:spMkLst>
            <pc:docMk/>
            <pc:sldMk cId="2597797747" sldId="2146847152"/>
            <ac:spMk id="2" creationId="{2966F0B2-128D-89FD-B15F-735ED717D6BB}"/>
          </ac:spMkLst>
        </pc:spChg>
        <pc:spChg chg="del mod ord">
          <ac:chgData name="Beatriz González Minguela" userId="0a0cfb03-1cbf-4472-940e-6517a02f9274" providerId="ADAL" clId="{2ECA6894-B5AF-4796-9006-A00181081A97}" dt="2023-02-09T10:31:39.798" v="1555" actId="700"/>
          <ac:spMkLst>
            <pc:docMk/>
            <pc:sldMk cId="2597797747" sldId="2146847152"/>
            <ac:spMk id="3" creationId="{CC9A9F68-7E7C-58D8-6FCD-D2C06ECB5332}"/>
          </ac:spMkLst>
        </pc:spChg>
        <pc:spChg chg="add del mod ord">
          <ac:chgData name="Beatriz González Minguela" userId="0a0cfb03-1cbf-4472-940e-6517a02f9274" providerId="ADAL" clId="{2ECA6894-B5AF-4796-9006-A00181081A97}" dt="2023-02-09T10:32:03.272" v="1561" actId="478"/>
          <ac:spMkLst>
            <pc:docMk/>
            <pc:sldMk cId="2597797747" sldId="2146847152"/>
            <ac:spMk id="4" creationId="{144EB4A0-BD24-CEBD-8DB9-5B87E06677CA}"/>
          </ac:spMkLst>
        </pc:spChg>
        <pc:spChg chg="add del mod ord">
          <ac:chgData name="Beatriz González Minguela" userId="0a0cfb03-1cbf-4472-940e-6517a02f9274" providerId="ADAL" clId="{2ECA6894-B5AF-4796-9006-A00181081A97}" dt="2023-02-09T10:32:02.242" v="1560" actId="478"/>
          <ac:spMkLst>
            <pc:docMk/>
            <pc:sldMk cId="2597797747" sldId="2146847152"/>
            <ac:spMk id="5" creationId="{7C183DAA-701E-61C6-D648-E189F63C18B6}"/>
          </ac:spMkLst>
        </pc:spChg>
        <pc:spChg chg="add mod">
          <ac:chgData name="Beatriz González Minguela" userId="0a0cfb03-1cbf-4472-940e-6517a02f9274" providerId="ADAL" clId="{2ECA6894-B5AF-4796-9006-A00181081A97}" dt="2023-02-09T10:34:23.409" v="1865"/>
          <ac:spMkLst>
            <pc:docMk/>
            <pc:sldMk cId="2597797747" sldId="2146847152"/>
            <ac:spMk id="8" creationId="{5B51A191-4555-988E-987F-1EF88C3ED222}"/>
          </ac:spMkLst>
        </pc:spChg>
        <pc:graphicFrameChg chg="add del mod">
          <ac:chgData name="Beatriz González Minguela" userId="0a0cfb03-1cbf-4472-940e-6517a02f9274" providerId="ADAL" clId="{2ECA6894-B5AF-4796-9006-A00181081A97}" dt="2023-02-09T10:32:00.555" v="1559" actId="478"/>
          <ac:graphicFrameMkLst>
            <pc:docMk/>
            <pc:sldMk cId="2597797747" sldId="2146847152"/>
            <ac:graphicFrameMk id="6" creationId="{20CA87F2-46A5-2FF7-4F82-C78918B0C58E}"/>
          </ac:graphicFrameMkLst>
        </pc:graphicFrameChg>
        <pc:graphicFrameChg chg="add mod modGraphic">
          <ac:chgData name="Beatriz González Minguela" userId="0a0cfb03-1cbf-4472-940e-6517a02f9274" providerId="ADAL" clId="{2ECA6894-B5AF-4796-9006-A00181081A97}" dt="2023-02-09T10:34:15.375" v="1864" actId="20577"/>
          <ac:graphicFrameMkLst>
            <pc:docMk/>
            <pc:sldMk cId="2597797747" sldId="2146847152"/>
            <ac:graphicFrameMk id="7" creationId="{0A786899-4D05-5EB6-AB71-7FAEDDDAE95A}"/>
          </ac:graphicFrameMkLst>
        </pc:graphicFrameChg>
      </pc:sldChg>
      <pc:sldMasterChg chg="addSldLayout modSldLayout">
        <pc:chgData name="Beatriz González Minguela" userId="0a0cfb03-1cbf-4472-940e-6517a02f9274" providerId="ADAL" clId="{2ECA6894-B5AF-4796-9006-A00181081A97}" dt="2023-02-08T08:55:40.021" v="336" actId="11236"/>
        <pc:sldMasterMkLst>
          <pc:docMk/>
          <pc:sldMasterMk cId="213782725" sldId="2147483674"/>
        </pc:sldMasterMkLst>
        <pc:sldLayoutChg chg="new mod">
          <pc:chgData name="Beatriz González Minguela" userId="0a0cfb03-1cbf-4472-940e-6517a02f9274" providerId="ADAL" clId="{2ECA6894-B5AF-4796-9006-A00181081A97}" dt="2023-02-08T08:55:40.021" v="336" actId="11236"/>
          <pc:sldLayoutMkLst>
            <pc:docMk/>
            <pc:sldMasterMk cId="213782725" sldId="2147483674"/>
            <pc:sldLayoutMk cId="666370224" sldId="2147483691"/>
          </pc:sldLayoutMkLst>
        </pc:sldLayoutChg>
      </pc:sldMasterChg>
    </pc:docChg>
  </pc:docChgLst>
  <pc:docChgLst>
    <pc:chgData name="Beatriz González Minguela" userId="0a0cfb03-1cbf-4472-940e-6517a02f9274" providerId="ADAL" clId="{BCE25795-4182-46BA-B8ED-30D575B8D0F8}"/>
    <pc:docChg chg="custSel delSld modSld modMainMaster">
      <pc:chgData name="Beatriz González Minguela" userId="0a0cfb03-1cbf-4472-940e-6517a02f9274" providerId="ADAL" clId="{BCE25795-4182-46BA-B8ED-30D575B8D0F8}" dt="2023-02-06T12:16:35.931" v="110" actId="2696"/>
      <pc:docMkLst>
        <pc:docMk/>
      </pc:docMkLst>
      <pc:sldChg chg="addSp modSp del mod modClrScheme chgLayout">
        <pc:chgData name="Beatriz González Minguela" userId="0a0cfb03-1cbf-4472-940e-6517a02f9274" providerId="ADAL" clId="{BCE25795-4182-46BA-B8ED-30D575B8D0F8}" dt="2023-02-06T12:16:35.931" v="110" actId="2696"/>
        <pc:sldMkLst>
          <pc:docMk/>
          <pc:sldMk cId="3689878870" sldId="256"/>
        </pc:sldMkLst>
        <pc:spChg chg="add mod ord">
          <ac:chgData name="Beatriz González Minguela" userId="0a0cfb03-1cbf-4472-940e-6517a02f9274" providerId="ADAL" clId="{BCE25795-4182-46BA-B8ED-30D575B8D0F8}" dt="2023-02-06T12:16:27.394" v="109" actId="700"/>
          <ac:spMkLst>
            <pc:docMk/>
            <pc:sldMk cId="3689878870" sldId="256"/>
            <ac:spMk id="2" creationId="{BB4EC1CD-DD92-E8D0-CB0E-E096B5014438}"/>
          </ac:spMkLst>
        </pc:spChg>
        <pc:spChg chg="add mod ord">
          <ac:chgData name="Beatriz González Minguela" userId="0a0cfb03-1cbf-4472-940e-6517a02f9274" providerId="ADAL" clId="{BCE25795-4182-46BA-B8ED-30D575B8D0F8}" dt="2023-02-06T12:16:27.394" v="109" actId="700"/>
          <ac:spMkLst>
            <pc:docMk/>
            <pc:sldMk cId="3689878870" sldId="256"/>
            <ac:spMk id="3" creationId="{C27730E4-AC40-87F7-CFF7-E34C19467C69}"/>
          </ac:spMkLst>
        </pc:spChg>
      </pc:sldChg>
      <pc:sldChg chg="modSp mod modClrScheme chgLayout">
        <pc:chgData name="Beatriz González Minguela" userId="0a0cfb03-1cbf-4472-940e-6517a02f9274" providerId="ADAL" clId="{BCE25795-4182-46BA-B8ED-30D575B8D0F8}" dt="2023-02-06T12:16:19.237" v="108" actId="700"/>
        <pc:sldMkLst>
          <pc:docMk/>
          <pc:sldMk cId="349493966" sldId="305"/>
        </pc:sldMkLst>
        <pc:spChg chg="mod ord">
          <ac:chgData name="Beatriz González Minguela" userId="0a0cfb03-1cbf-4472-940e-6517a02f9274" providerId="ADAL" clId="{BCE25795-4182-46BA-B8ED-30D575B8D0F8}" dt="2023-02-06T12:16:19.237" v="108" actId="700"/>
          <ac:spMkLst>
            <pc:docMk/>
            <pc:sldMk cId="349493966" sldId="305"/>
            <ac:spMk id="2" creationId="{DCEE7B3F-F1AD-49BF-BACC-796B36B79AF6}"/>
          </ac:spMkLst>
        </pc:spChg>
        <pc:spChg chg="mod ord">
          <ac:chgData name="Beatriz González Minguela" userId="0a0cfb03-1cbf-4472-940e-6517a02f9274" providerId="ADAL" clId="{BCE25795-4182-46BA-B8ED-30D575B8D0F8}" dt="2023-02-06T12:16:19.237" v="108" actId="700"/>
          <ac:spMkLst>
            <pc:docMk/>
            <pc:sldMk cId="349493966" sldId="305"/>
            <ac:spMk id="3" creationId="{7AA9B052-39E6-4ED7-A510-613BECAAE630}"/>
          </ac:spMkLst>
        </pc:spChg>
        <pc:spChg chg="mod ord">
          <ac:chgData name="Beatriz González Minguela" userId="0a0cfb03-1cbf-4472-940e-6517a02f9274" providerId="ADAL" clId="{BCE25795-4182-46BA-B8ED-30D575B8D0F8}" dt="2023-02-06T12:16:19.237" v="108" actId="700"/>
          <ac:spMkLst>
            <pc:docMk/>
            <pc:sldMk cId="349493966" sldId="305"/>
            <ac:spMk id="4" creationId="{22EE7DF5-C614-409A-A2C2-077B5C4EAAA8}"/>
          </ac:spMkLst>
        </pc:spChg>
      </pc:sldChg>
      <pc:sldMasterChg chg="addSp modSp modSldLayout">
        <pc:chgData name="Beatriz González Minguela" userId="0a0cfb03-1cbf-4472-940e-6517a02f9274" providerId="ADAL" clId="{BCE25795-4182-46BA-B8ED-30D575B8D0F8}" dt="2023-02-06T12:15:56.682" v="107" actId="16037"/>
        <pc:sldMasterMkLst>
          <pc:docMk/>
          <pc:sldMasterMk cId="213782725" sldId="2147483674"/>
        </pc:sldMasterMkLst>
        <pc:picChg chg="add mod">
          <ac:chgData name="Beatriz González Minguela" userId="0a0cfb03-1cbf-4472-940e-6517a02f9274" providerId="ADAL" clId="{BCE25795-4182-46BA-B8ED-30D575B8D0F8}" dt="2023-02-06T12:15:33.431" v="106" actId="1076"/>
          <ac:picMkLst>
            <pc:docMk/>
            <pc:sldMasterMk cId="213782725" sldId="2147483674"/>
            <ac:picMk id="1026" creationId="{732F17C2-A656-20DC-C64E-69ABCD8ADDFE}"/>
          </ac:picMkLst>
        </pc:picChg>
        <pc:sldLayoutChg chg="delSp modSp mod">
          <pc:chgData name="Beatriz González Minguela" userId="0a0cfb03-1cbf-4472-940e-6517a02f9274" providerId="ADAL" clId="{BCE25795-4182-46BA-B8ED-30D575B8D0F8}" dt="2023-02-06T12:15:56.682" v="107" actId="16037"/>
          <pc:sldLayoutMkLst>
            <pc:docMk/>
            <pc:sldMasterMk cId="213782725" sldId="2147483674"/>
            <pc:sldLayoutMk cId="1429210331" sldId="2147483675"/>
          </pc:sldLayoutMkLst>
          <pc:spChg chg="mod">
            <ac:chgData name="Beatriz González Minguela" userId="0a0cfb03-1cbf-4472-940e-6517a02f9274" providerId="ADAL" clId="{BCE25795-4182-46BA-B8ED-30D575B8D0F8}" dt="2023-02-06T12:15:56.682" v="107" actId="16037"/>
            <ac:spMkLst>
              <pc:docMk/>
              <pc:sldMasterMk cId="213782725" sldId="2147483674"/>
              <pc:sldLayoutMk cId="1429210331" sldId="2147483675"/>
              <ac:spMk id="6" creationId="{AA0DF1D5-FAA3-4B80-92D0-4EE13D9327B0}"/>
            </ac:spMkLst>
          </pc:spChg>
          <pc:picChg chg="del">
            <ac:chgData name="Beatriz González Minguela" userId="0a0cfb03-1cbf-4472-940e-6517a02f9274" providerId="ADAL" clId="{BCE25795-4182-46BA-B8ED-30D575B8D0F8}" dt="2023-02-06T12:12:52.634" v="7" actId="478"/>
            <ac:picMkLst>
              <pc:docMk/>
              <pc:sldMasterMk cId="213782725" sldId="2147483674"/>
              <pc:sldLayoutMk cId="1429210331" sldId="2147483675"/>
              <ac:picMk id="7" creationId="{20EF15A5-76D9-48CA-817E-A791F8A64725}"/>
            </ac:picMkLst>
          </pc:picChg>
          <pc:picChg chg="del">
            <ac:chgData name="Beatriz González Minguela" userId="0a0cfb03-1cbf-4472-940e-6517a02f9274" providerId="ADAL" clId="{BCE25795-4182-46BA-B8ED-30D575B8D0F8}" dt="2023-02-06T12:12:54.257" v="9" actId="478"/>
            <ac:picMkLst>
              <pc:docMk/>
              <pc:sldMasterMk cId="213782725" sldId="2147483674"/>
              <pc:sldLayoutMk cId="1429210331" sldId="2147483675"/>
              <ac:picMk id="9" creationId="{BFF680E5-0AF1-4C98-A6CC-DF0F497773A5}"/>
            </ac:picMkLst>
          </pc:picChg>
          <pc:picChg chg="del">
            <ac:chgData name="Beatriz González Minguela" userId="0a0cfb03-1cbf-4472-940e-6517a02f9274" providerId="ADAL" clId="{BCE25795-4182-46BA-B8ED-30D575B8D0F8}" dt="2023-02-06T12:13:19.338" v="10" actId="478"/>
            <ac:picMkLst>
              <pc:docMk/>
              <pc:sldMasterMk cId="213782725" sldId="2147483674"/>
              <pc:sldLayoutMk cId="1429210331" sldId="2147483675"/>
              <ac:picMk id="10" creationId="{B3CB81DD-E5FD-4B33-BEAE-C8369D7F73A0}"/>
            </ac:picMkLst>
          </pc:picChg>
          <pc:picChg chg="del">
            <ac:chgData name="Beatriz González Minguela" userId="0a0cfb03-1cbf-4472-940e-6517a02f9274" providerId="ADAL" clId="{BCE25795-4182-46BA-B8ED-30D575B8D0F8}" dt="2023-02-06T12:12:52.073" v="6" actId="478"/>
            <ac:picMkLst>
              <pc:docMk/>
              <pc:sldMasterMk cId="213782725" sldId="2147483674"/>
              <pc:sldLayoutMk cId="1429210331" sldId="2147483675"/>
              <ac:picMk id="12" creationId="{5E693F6C-3FB3-4837-9859-7A656B7F0049}"/>
            </ac:picMkLst>
          </pc:picChg>
          <pc:picChg chg="del">
            <ac:chgData name="Beatriz González Minguela" userId="0a0cfb03-1cbf-4472-940e-6517a02f9274" providerId="ADAL" clId="{BCE25795-4182-46BA-B8ED-30D575B8D0F8}" dt="2023-02-06T12:12:53.609" v="8" actId="478"/>
            <ac:picMkLst>
              <pc:docMk/>
              <pc:sldMasterMk cId="213782725" sldId="2147483674"/>
              <pc:sldLayoutMk cId="1429210331" sldId="2147483675"/>
              <ac:picMk id="13" creationId="{087F37BF-8BA0-422E-A765-761D4513EEE8}"/>
            </ac:picMkLst>
          </pc:picChg>
        </pc:sldLayoutChg>
        <pc:sldLayoutChg chg="delSp mod">
          <pc:chgData name="Beatriz González Minguela" userId="0a0cfb03-1cbf-4472-940e-6517a02f9274" providerId="ADAL" clId="{BCE25795-4182-46BA-B8ED-30D575B8D0F8}" dt="2023-02-06T12:13:26.824" v="18" actId="478"/>
          <pc:sldLayoutMkLst>
            <pc:docMk/>
            <pc:sldMasterMk cId="213782725" sldId="2147483674"/>
            <pc:sldLayoutMk cId="1042131361" sldId="2147483676"/>
          </pc:sldLayoutMkLst>
          <pc:spChg chg="del">
            <ac:chgData name="Beatriz González Minguela" userId="0a0cfb03-1cbf-4472-940e-6517a02f9274" providerId="ADAL" clId="{BCE25795-4182-46BA-B8ED-30D575B8D0F8}" dt="2023-02-06T12:13:26.824" v="18" actId="478"/>
            <ac:spMkLst>
              <pc:docMk/>
              <pc:sldMasterMk cId="213782725" sldId="2147483674"/>
              <pc:sldLayoutMk cId="1042131361" sldId="2147483676"/>
              <ac:spMk id="2" creationId="{EAAC3FE9-5D10-494A-842B-A6BBF997A38C}"/>
            </ac:spMkLst>
          </pc:spChg>
          <pc:spChg chg="del">
            <ac:chgData name="Beatriz González Minguela" userId="0a0cfb03-1cbf-4472-940e-6517a02f9274" providerId="ADAL" clId="{BCE25795-4182-46BA-B8ED-30D575B8D0F8}" dt="2023-02-06T12:13:23.809" v="15" actId="478"/>
            <ac:spMkLst>
              <pc:docMk/>
              <pc:sldMasterMk cId="213782725" sldId="2147483674"/>
              <pc:sldLayoutMk cId="1042131361" sldId="2147483676"/>
              <ac:spMk id="3" creationId="{C4E4A911-E78B-40B5-B5D4-8F6455E7B0EE}"/>
            </ac:spMkLst>
          </pc:spChg>
          <pc:spChg chg="del">
            <ac:chgData name="Beatriz González Minguela" userId="0a0cfb03-1cbf-4472-940e-6517a02f9274" providerId="ADAL" clId="{BCE25795-4182-46BA-B8ED-30D575B8D0F8}" dt="2023-02-06T12:13:24.729" v="16" actId="478"/>
            <ac:spMkLst>
              <pc:docMk/>
              <pc:sldMasterMk cId="213782725" sldId="2147483674"/>
              <pc:sldLayoutMk cId="1042131361" sldId="2147483676"/>
              <ac:spMk id="9" creationId="{71F0BB94-F604-4D83-A264-098B1D8902D8}"/>
            </ac:spMkLst>
          </pc:spChg>
          <pc:picChg chg="del">
            <ac:chgData name="Beatriz González Minguela" userId="0a0cfb03-1cbf-4472-940e-6517a02f9274" providerId="ADAL" clId="{BCE25795-4182-46BA-B8ED-30D575B8D0F8}" dt="2023-02-06T12:13:21.074" v="11" actId="478"/>
            <ac:picMkLst>
              <pc:docMk/>
              <pc:sldMasterMk cId="213782725" sldId="2147483674"/>
              <pc:sldLayoutMk cId="1042131361" sldId="2147483676"/>
              <ac:picMk id="10" creationId="{053B48E5-72BE-4B89-87C6-F23A0CA39B31}"/>
            </ac:picMkLst>
          </pc:picChg>
          <pc:picChg chg="del">
            <ac:chgData name="Beatriz González Minguela" userId="0a0cfb03-1cbf-4472-940e-6517a02f9274" providerId="ADAL" clId="{BCE25795-4182-46BA-B8ED-30D575B8D0F8}" dt="2023-02-06T12:13:23.257" v="14" actId="478"/>
            <ac:picMkLst>
              <pc:docMk/>
              <pc:sldMasterMk cId="213782725" sldId="2147483674"/>
              <pc:sldLayoutMk cId="1042131361" sldId="2147483676"/>
              <ac:picMk id="11" creationId="{ACF2D0FC-0DE0-4288-A17D-6A340752E2B5}"/>
            </ac:picMkLst>
          </pc:picChg>
          <pc:picChg chg="del">
            <ac:chgData name="Beatriz González Minguela" userId="0a0cfb03-1cbf-4472-940e-6517a02f9274" providerId="ADAL" clId="{BCE25795-4182-46BA-B8ED-30D575B8D0F8}" dt="2023-02-06T12:13:22.266" v="13" actId="478"/>
            <ac:picMkLst>
              <pc:docMk/>
              <pc:sldMasterMk cId="213782725" sldId="2147483674"/>
              <pc:sldLayoutMk cId="1042131361" sldId="2147483676"/>
              <ac:picMk id="13" creationId="{4B7ED7D7-11B0-4F83-9BA3-E027BC78D186}"/>
            </ac:picMkLst>
          </pc:picChg>
          <pc:picChg chg="del">
            <ac:chgData name="Beatriz González Minguela" userId="0a0cfb03-1cbf-4472-940e-6517a02f9274" providerId="ADAL" clId="{BCE25795-4182-46BA-B8ED-30D575B8D0F8}" dt="2023-02-06T12:13:25.745" v="17" actId="478"/>
            <ac:picMkLst>
              <pc:docMk/>
              <pc:sldMasterMk cId="213782725" sldId="2147483674"/>
              <pc:sldLayoutMk cId="1042131361" sldId="2147483676"/>
              <ac:picMk id="14" creationId="{861B37F1-124F-4EFB-9F7E-D099AD164624}"/>
            </ac:picMkLst>
          </pc:picChg>
          <pc:picChg chg="del">
            <ac:chgData name="Beatriz González Minguela" userId="0a0cfb03-1cbf-4472-940e-6517a02f9274" providerId="ADAL" clId="{BCE25795-4182-46BA-B8ED-30D575B8D0F8}" dt="2023-02-06T12:13:21.601" v="12" actId="478"/>
            <ac:picMkLst>
              <pc:docMk/>
              <pc:sldMasterMk cId="213782725" sldId="2147483674"/>
              <pc:sldLayoutMk cId="1042131361" sldId="2147483676"/>
              <ac:picMk id="19" creationId="{4FD16D5D-A3B3-48F8-B8ED-49886B48AACE}"/>
            </ac:picMkLst>
          </pc:picChg>
        </pc:sldLayoutChg>
        <pc:sldLayoutChg chg="delSp mod">
          <pc:chgData name="Beatriz González Minguela" userId="0a0cfb03-1cbf-4472-940e-6517a02f9274" providerId="ADAL" clId="{BCE25795-4182-46BA-B8ED-30D575B8D0F8}" dt="2023-02-06T12:13:35.065" v="26" actId="478"/>
          <pc:sldLayoutMkLst>
            <pc:docMk/>
            <pc:sldMasterMk cId="213782725" sldId="2147483674"/>
            <pc:sldLayoutMk cId="1638295296" sldId="2147483677"/>
          </pc:sldLayoutMkLst>
          <pc:spChg chg="del">
            <ac:chgData name="Beatriz González Minguela" userId="0a0cfb03-1cbf-4472-940e-6517a02f9274" providerId="ADAL" clId="{BCE25795-4182-46BA-B8ED-30D575B8D0F8}" dt="2023-02-06T12:13:32.994" v="24" actId="478"/>
            <ac:spMkLst>
              <pc:docMk/>
              <pc:sldMasterMk cId="213782725" sldId="2147483674"/>
              <pc:sldLayoutMk cId="1638295296" sldId="2147483677"/>
              <ac:spMk id="10" creationId="{D1EF731C-CE1B-4820-97AD-C22B77B8A30E}"/>
            </ac:spMkLst>
          </pc:spChg>
          <pc:spChg chg="del">
            <ac:chgData name="Beatriz González Minguela" userId="0a0cfb03-1cbf-4472-940e-6517a02f9274" providerId="ADAL" clId="{BCE25795-4182-46BA-B8ED-30D575B8D0F8}" dt="2023-02-06T12:13:35.065" v="26" actId="478"/>
            <ac:spMkLst>
              <pc:docMk/>
              <pc:sldMasterMk cId="213782725" sldId="2147483674"/>
              <pc:sldLayoutMk cId="1638295296" sldId="2147483677"/>
              <ac:spMk id="14" creationId="{4C0FE8ED-8528-4F6E-A6AB-5902F9DA1EF5}"/>
            </ac:spMkLst>
          </pc:spChg>
          <pc:spChg chg="del">
            <ac:chgData name="Beatriz González Minguela" userId="0a0cfb03-1cbf-4472-940e-6517a02f9274" providerId="ADAL" clId="{BCE25795-4182-46BA-B8ED-30D575B8D0F8}" dt="2023-02-06T12:13:31.553" v="22" actId="478"/>
            <ac:spMkLst>
              <pc:docMk/>
              <pc:sldMasterMk cId="213782725" sldId="2147483674"/>
              <pc:sldLayoutMk cId="1638295296" sldId="2147483677"/>
              <ac:spMk id="20" creationId="{45BF4EBF-0079-4CA1-8CFD-26A051C0B83F}"/>
            </ac:spMkLst>
          </pc:spChg>
          <pc:picChg chg="del">
            <ac:chgData name="Beatriz González Minguela" userId="0a0cfb03-1cbf-4472-940e-6517a02f9274" providerId="ADAL" clId="{BCE25795-4182-46BA-B8ED-30D575B8D0F8}" dt="2023-02-06T12:13:30.153" v="20" actId="478"/>
            <ac:picMkLst>
              <pc:docMk/>
              <pc:sldMasterMk cId="213782725" sldId="2147483674"/>
              <pc:sldLayoutMk cId="1638295296" sldId="2147483677"/>
              <ac:picMk id="8" creationId="{F91D45C8-C66B-4BE9-B309-7F72533FD377}"/>
            </ac:picMkLst>
          </pc:picChg>
          <pc:picChg chg="del">
            <ac:chgData name="Beatriz González Minguela" userId="0a0cfb03-1cbf-4472-940e-6517a02f9274" providerId="ADAL" clId="{BCE25795-4182-46BA-B8ED-30D575B8D0F8}" dt="2023-02-06T12:13:29.353" v="19" actId="478"/>
            <ac:picMkLst>
              <pc:docMk/>
              <pc:sldMasterMk cId="213782725" sldId="2147483674"/>
              <pc:sldLayoutMk cId="1638295296" sldId="2147483677"/>
              <ac:picMk id="9" creationId="{76873484-DA65-4558-87B3-92D5958AE9B0}"/>
            </ac:picMkLst>
          </pc:picChg>
          <pc:picChg chg="del">
            <ac:chgData name="Beatriz González Minguela" userId="0a0cfb03-1cbf-4472-940e-6517a02f9274" providerId="ADAL" clId="{BCE25795-4182-46BA-B8ED-30D575B8D0F8}" dt="2023-02-06T12:13:32.472" v="23" actId="478"/>
            <ac:picMkLst>
              <pc:docMk/>
              <pc:sldMasterMk cId="213782725" sldId="2147483674"/>
              <pc:sldLayoutMk cId="1638295296" sldId="2147483677"/>
              <ac:picMk id="11" creationId="{C8666E39-1EA5-4070-8D4B-65D86415C3C4}"/>
            </ac:picMkLst>
          </pc:picChg>
          <pc:picChg chg="del">
            <ac:chgData name="Beatriz González Minguela" userId="0a0cfb03-1cbf-4472-940e-6517a02f9274" providerId="ADAL" clId="{BCE25795-4182-46BA-B8ED-30D575B8D0F8}" dt="2023-02-06T12:13:33.953" v="25" actId="478"/>
            <ac:picMkLst>
              <pc:docMk/>
              <pc:sldMasterMk cId="213782725" sldId="2147483674"/>
              <pc:sldLayoutMk cId="1638295296" sldId="2147483677"/>
              <ac:picMk id="15" creationId="{D4ED9821-5DC5-4740-A7E0-187C5E59BBD9}"/>
            </ac:picMkLst>
          </pc:picChg>
          <pc:picChg chg="del">
            <ac:chgData name="Beatriz González Minguela" userId="0a0cfb03-1cbf-4472-940e-6517a02f9274" providerId="ADAL" clId="{BCE25795-4182-46BA-B8ED-30D575B8D0F8}" dt="2023-02-06T12:13:30.945" v="21" actId="478"/>
            <ac:picMkLst>
              <pc:docMk/>
              <pc:sldMasterMk cId="213782725" sldId="2147483674"/>
              <pc:sldLayoutMk cId="1638295296" sldId="2147483677"/>
              <ac:picMk id="18" creationId="{B8C6D521-66B2-4C67-AB8F-F80BBA751CF0}"/>
            </ac:picMkLst>
          </pc:picChg>
        </pc:sldLayoutChg>
        <pc:sldLayoutChg chg="delSp mod">
          <pc:chgData name="Beatriz González Minguela" userId="0a0cfb03-1cbf-4472-940e-6517a02f9274" providerId="ADAL" clId="{BCE25795-4182-46BA-B8ED-30D575B8D0F8}" dt="2023-02-06T12:13:45.962" v="33" actId="478"/>
          <pc:sldLayoutMkLst>
            <pc:docMk/>
            <pc:sldMasterMk cId="213782725" sldId="2147483674"/>
            <pc:sldLayoutMk cId="1202829211" sldId="2147483678"/>
          </pc:sldLayoutMkLst>
          <pc:spChg chg="del">
            <ac:chgData name="Beatriz González Minguela" userId="0a0cfb03-1cbf-4472-940e-6517a02f9274" providerId="ADAL" clId="{BCE25795-4182-46BA-B8ED-30D575B8D0F8}" dt="2023-02-06T12:13:40.641" v="31" actId="478"/>
            <ac:spMkLst>
              <pc:docMk/>
              <pc:sldMasterMk cId="213782725" sldId="2147483674"/>
              <pc:sldLayoutMk cId="1202829211" sldId="2147483678"/>
              <ac:spMk id="10" creationId="{B9D51146-878E-48DD-900F-2E32CC96FE0E}"/>
            </ac:spMkLst>
          </pc:spChg>
          <pc:spChg chg="del">
            <ac:chgData name="Beatriz González Minguela" userId="0a0cfb03-1cbf-4472-940e-6517a02f9274" providerId="ADAL" clId="{BCE25795-4182-46BA-B8ED-30D575B8D0F8}" dt="2023-02-06T12:13:45.962" v="33" actId="478"/>
            <ac:spMkLst>
              <pc:docMk/>
              <pc:sldMasterMk cId="213782725" sldId="2147483674"/>
              <pc:sldLayoutMk cId="1202829211" sldId="2147483678"/>
              <ac:spMk id="17" creationId="{763D74E7-9C13-40D4-A074-128BB2EFC1B9}"/>
            </ac:spMkLst>
          </pc:spChg>
          <pc:picChg chg="del">
            <ac:chgData name="Beatriz González Minguela" userId="0a0cfb03-1cbf-4472-940e-6517a02f9274" providerId="ADAL" clId="{BCE25795-4182-46BA-B8ED-30D575B8D0F8}" dt="2023-02-06T12:13:37.560" v="27" actId="478"/>
            <ac:picMkLst>
              <pc:docMk/>
              <pc:sldMasterMk cId="213782725" sldId="2147483674"/>
              <pc:sldLayoutMk cId="1202829211" sldId="2147483678"/>
              <ac:picMk id="9" creationId="{AF787417-18AE-43BB-903D-8EC6F5F3D121}"/>
            </ac:picMkLst>
          </pc:picChg>
          <pc:picChg chg="del">
            <ac:chgData name="Beatriz González Minguela" userId="0a0cfb03-1cbf-4472-940e-6517a02f9274" providerId="ADAL" clId="{BCE25795-4182-46BA-B8ED-30D575B8D0F8}" dt="2023-02-06T12:13:39.961" v="30" actId="478"/>
            <ac:picMkLst>
              <pc:docMk/>
              <pc:sldMasterMk cId="213782725" sldId="2147483674"/>
              <pc:sldLayoutMk cId="1202829211" sldId="2147483678"/>
              <ac:picMk id="11" creationId="{48D0B1EB-7201-420F-AC2E-63457F60CF83}"/>
            </ac:picMkLst>
          </pc:picChg>
          <pc:picChg chg="del">
            <ac:chgData name="Beatriz González Minguela" userId="0a0cfb03-1cbf-4472-940e-6517a02f9274" providerId="ADAL" clId="{BCE25795-4182-46BA-B8ED-30D575B8D0F8}" dt="2023-02-06T12:13:38.138" v="28" actId="478"/>
            <ac:picMkLst>
              <pc:docMk/>
              <pc:sldMasterMk cId="213782725" sldId="2147483674"/>
              <pc:sldLayoutMk cId="1202829211" sldId="2147483678"/>
              <ac:picMk id="14" creationId="{ED004593-F569-41D5-A2FE-72DF52CD2738}"/>
            </ac:picMkLst>
          </pc:picChg>
          <pc:picChg chg="del">
            <ac:chgData name="Beatriz González Minguela" userId="0a0cfb03-1cbf-4472-940e-6517a02f9274" providerId="ADAL" clId="{BCE25795-4182-46BA-B8ED-30D575B8D0F8}" dt="2023-02-06T12:13:41.849" v="32" actId="478"/>
            <ac:picMkLst>
              <pc:docMk/>
              <pc:sldMasterMk cId="213782725" sldId="2147483674"/>
              <pc:sldLayoutMk cId="1202829211" sldId="2147483678"/>
              <ac:picMk id="18" creationId="{3B08C3CB-EEFE-4650-B2BA-559DC6B12D35}"/>
            </ac:picMkLst>
          </pc:picChg>
          <pc:picChg chg="del">
            <ac:chgData name="Beatriz González Minguela" userId="0a0cfb03-1cbf-4472-940e-6517a02f9274" providerId="ADAL" clId="{BCE25795-4182-46BA-B8ED-30D575B8D0F8}" dt="2023-02-06T12:13:38.786" v="29" actId="478"/>
            <ac:picMkLst>
              <pc:docMk/>
              <pc:sldMasterMk cId="213782725" sldId="2147483674"/>
              <pc:sldLayoutMk cId="1202829211" sldId="2147483678"/>
              <ac:picMk id="23" creationId="{71DC5397-CE34-47CE-9387-3A505B90A025}"/>
            </ac:picMkLst>
          </pc:picChg>
        </pc:sldLayoutChg>
        <pc:sldLayoutChg chg="delSp mod">
          <pc:chgData name="Beatriz González Minguela" userId="0a0cfb03-1cbf-4472-940e-6517a02f9274" providerId="ADAL" clId="{BCE25795-4182-46BA-B8ED-30D575B8D0F8}" dt="2023-02-06T12:13:50.562" v="37" actId="478"/>
          <pc:sldLayoutMkLst>
            <pc:docMk/>
            <pc:sldMasterMk cId="213782725" sldId="2147483674"/>
            <pc:sldLayoutMk cId="1248929333" sldId="2147483679"/>
          </pc:sldLayoutMkLst>
          <pc:picChg chg="del">
            <ac:chgData name="Beatriz González Minguela" userId="0a0cfb03-1cbf-4472-940e-6517a02f9274" providerId="ADAL" clId="{BCE25795-4182-46BA-B8ED-30D575B8D0F8}" dt="2023-02-06T12:13:49.465" v="36" actId="478"/>
            <ac:picMkLst>
              <pc:docMk/>
              <pc:sldMasterMk cId="213782725" sldId="2147483674"/>
              <pc:sldLayoutMk cId="1248929333" sldId="2147483679"/>
              <ac:picMk id="9" creationId="{95AED159-3C98-4C43-A492-6C41B631D1B7}"/>
            </ac:picMkLst>
          </pc:picChg>
          <pc:picChg chg="del">
            <ac:chgData name="Beatriz González Minguela" userId="0a0cfb03-1cbf-4472-940e-6517a02f9274" providerId="ADAL" clId="{BCE25795-4182-46BA-B8ED-30D575B8D0F8}" dt="2023-02-06T12:13:48.561" v="35" actId="478"/>
            <ac:picMkLst>
              <pc:docMk/>
              <pc:sldMasterMk cId="213782725" sldId="2147483674"/>
              <pc:sldLayoutMk cId="1248929333" sldId="2147483679"/>
              <ac:picMk id="11" creationId="{2C275D36-C684-4D34-A2BE-9E2C7E51C77C}"/>
            </ac:picMkLst>
          </pc:picChg>
          <pc:picChg chg="del">
            <ac:chgData name="Beatriz González Minguela" userId="0a0cfb03-1cbf-4472-940e-6517a02f9274" providerId="ADAL" clId="{BCE25795-4182-46BA-B8ED-30D575B8D0F8}" dt="2023-02-06T12:13:50.562" v="37" actId="478"/>
            <ac:picMkLst>
              <pc:docMk/>
              <pc:sldMasterMk cId="213782725" sldId="2147483674"/>
              <pc:sldLayoutMk cId="1248929333" sldId="2147483679"/>
              <ac:picMk id="15" creationId="{7667D700-EA0A-4D1A-BE77-9BEEA9BF4568}"/>
            </ac:picMkLst>
          </pc:picChg>
          <pc:picChg chg="del">
            <ac:chgData name="Beatriz González Minguela" userId="0a0cfb03-1cbf-4472-940e-6517a02f9274" providerId="ADAL" clId="{BCE25795-4182-46BA-B8ED-30D575B8D0F8}" dt="2023-02-06T12:13:48.081" v="34" actId="478"/>
            <ac:picMkLst>
              <pc:docMk/>
              <pc:sldMasterMk cId="213782725" sldId="2147483674"/>
              <pc:sldLayoutMk cId="1248929333" sldId="2147483679"/>
              <ac:picMk id="16" creationId="{296DAA47-7616-4D63-871F-7A222526E39E}"/>
            </ac:picMkLst>
          </pc:picChg>
        </pc:sldLayoutChg>
        <pc:sldLayoutChg chg="delSp mod">
          <pc:chgData name="Beatriz González Minguela" userId="0a0cfb03-1cbf-4472-940e-6517a02f9274" providerId="ADAL" clId="{BCE25795-4182-46BA-B8ED-30D575B8D0F8}" dt="2023-02-06T12:13:54.729" v="42" actId="478"/>
          <pc:sldLayoutMkLst>
            <pc:docMk/>
            <pc:sldMasterMk cId="213782725" sldId="2147483674"/>
            <pc:sldLayoutMk cId="3253066794" sldId="2147483681"/>
          </pc:sldLayoutMkLst>
          <pc:spChg chg="del">
            <ac:chgData name="Beatriz González Minguela" userId="0a0cfb03-1cbf-4472-940e-6517a02f9274" providerId="ADAL" clId="{BCE25795-4182-46BA-B8ED-30D575B8D0F8}" dt="2023-02-06T12:13:53.889" v="41" actId="478"/>
            <ac:spMkLst>
              <pc:docMk/>
              <pc:sldMasterMk cId="213782725" sldId="2147483674"/>
              <pc:sldLayoutMk cId="3253066794" sldId="2147483681"/>
              <ac:spMk id="16" creationId="{0F690147-9A1D-48E9-BC11-EF8C3BECD802}"/>
            </ac:spMkLst>
          </pc:spChg>
          <pc:picChg chg="del">
            <ac:chgData name="Beatriz González Minguela" userId="0a0cfb03-1cbf-4472-940e-6517a02f9274" providerId="ADAL" clId="{BCE25795-4182-46BA-B8ED-30D575B8D0F8}" dt="2023-02-06T12:13:53.393" v="40" actId="478"/>
            <ac:picMkLst>
              <pc:docMk/>
              <pc:sldMasterMk cId="213782725" sldId="2147483674"/>
              <pc:sldLayoutMk cId="3253066794" sldId="2147483681"/>
              <ac:picMk id="9" creationId="{95AED159-3C98-4C43-A492-6C41B631D1B7}"/>
            </ac:picMkLst>
          </pc:picChg>
          <pc:picChg chg="del">
            <ac:chgData name="Beatriz González Minguela" userId="0a0cfb03-1cbf-4472-940e-6517a02f9274" providerId="ADAL" clId="{BCE25795-4182-46BA-B8ED-30D575B8D0F8}" dt="2023-02-06T12:13:52.685" v="39" actId="478"/>
            <ac:picMkLst>
              <pc:docMk/>
              <pc:sldMasterMk cId="213782725" sldId="2147483674"/>
              <pc:sldLayoutMk cId="3253066794" sldId="2147483681"/>
              <ac:picMk id="11" creationId="{CDF45477-26FA-43B6-A0B9-97F708482DD4}"/>
            </ac:picMkLst>
          </pc:picChg>
          <pc:picChg chg="del">
            <ac:chgData name="Beatriz González Minguela" userId="0a0cfb03-1cbf-4472-940e-6517a02f9274" providerId="ADAL" clId="{BCE25795-4182-46BA-B8ED-30D575B8D0F8}" dt="2023-02-06T12:13:54.729" v="42" actId="478"/>
            <ac:picMkLst>
              <pc:docMk/>
              <pc:sldMasterMk cId="213782725" sldId="2147483674"/>
              <pc:sldLayoutMk cId="3253066794" sldId="2147483681"/>
              <ac:picMk id="15" creationId="{7667D700-EA0A-4D1A-BE77-9BEEA9BF4568}"/>
            </ac:picMkLst>
          </pc:picChg>
          <pc:picChg chg="del">
            <ac:chgData name="Beatriz González Minguela" userId="0a0cfb03-1cbf-4472-940e-6517a02f9274" providerId="ADAL" clId="{BCE25795-4182-46BA-B8ED-30D575B8D0F8}" dt="2023-02-06T12:13:52.289" v="38" actId="478"/>
            <ac:picMkLst>
              <pc:docMk/>
              <pc:sldMasterMk cId="213782725" sldId="2147483674"/>
              <pc:sldLayoutMk cId="3253066794" sldId="2147483681"/>
              <ac:picMk id="17" creationId="{208435EA-7CA6-4779-BC51-6B08BCDC8E59}"/>
            </ac:picMkLst>
          </pc:picChg>
        </pc:sldLayoutChg>
      </pc:sldMasterChg>
      <pc:sldMasterChg chg="modSldLayout">
        <pc:chgData name="Beatriz González Minguela" userId="0a0cfb03-1cbf-4472-940e-6517a02f9274" providerId="ADAL" clId="{BCE25795-4182-46BA-B8ED-30D575B8D0F8}" dt="2023-02-06T12:15:09.111" v="98" actId="21"/>
        <pc:sldMasterMkLst>
          <pc:docMk/>
          <pc:sldMasterMk cId="111399707" sldId="2147483682"/>
        </pc:sldMasterMkLst>
        <pc:sldLayoutChg chg="delSp mod">
          <pc:chgData name="Beatriz González Minguela" userId="0a0cfb03-1cbf-4472-940e-6517a02f9274" providerId="ADAL" clId="{BCE25795-4182-46BA-B8ED-30D575B8D0F8}" dt="2023-02-06T12:14:03.410" v="50" actId="478"/>
          <pc:sldLayoutMkLst>
            <pc:docMk/>
            <pc:sldMasterMk cId="111399707" sldId="2147483682"/>
            <pc:sldLayoutMk cId="3402824463" sldId="2147483683"/>
          </pc:sldLayoutMkLst>
          <pc:picChg chg="del">
            <ac:chgData name="Beatriz González Minguela" userId="0a0cfb03-1cbf-4472-940e-6517a02f9274" providerId="ADAL" clId="{BCE25795-4182-46BA-B8ED-30D575B8D0F8}" dt="2023-02-06T12:13:59.940" v="47" actId="478"/>
            <ac:picMkLst>
              <pc:docMk/>
              <pc:sldMasterMk cId="111399707" sldId="2147483682"/>
              <pc:sldLayoutMk cId="3402824463" sldId="2147483683"/>
              <ac:picMk id="7" creationId="{20EF15A5-76D9-48CA-817E-A791F8A64725}"/>
            </ac:picMkLst>
          </pc:picChg>
          <pc:picChg chg="del">
            <ac:chgData name="Beatriz González Minguela" userId="0a0cfb03-1cbf-4472-940e-6517a02f9274" providerId="ADAL" clId="{BCE25795-4182-46BA-B8ED-30D575B8D0F8}" dt="2023-02-06T12:13:59.251" v="46" actId="478"/>
            <ac:picMkLst>
              <pc:docMk/>
              <pc:sldMasterMk cId="111399707" sldId="2147483682"/>
              <pc:sldLayoutMk cId="3402824463" sldId="2147483683"/>
              <ac:picMk id="9" creationId="{BFF680E5-0AF1-4C98-A6CC-DF0F497773A5}"/>
            </ac:picMkLst>
          </pc:picChg>
          <pc:picChg chg="del">
            <ac:chgData name="Beatriz González Minguela" userId="0a0cfb03-1cbf-4472-940e-6517a02f9274" providerId="ADAL" clId="{BCE25795-4182-46BA-B8ED-30D575B8D0F8}" dt="2023-02-06T12:14:03.410" v="50" actId="478"/>
            <ac:picMkLst>
              <pc:docMk/>
              <pc:sldMasterMk cId="111399707" sldId="2147483682"/>
              <pc:sldLayoutMk cId="3402824463" sldId="2147483683"/>
              <ac:picMk id="10" creationId="{B3CB81DD-E5FD-4B33-BEAE-C8369D7F73A0}"/>
            </ac:picMkLst>
          </pc:picChg>
          <pc:picChg chg="del">
            <ac:chgData name="Beatriz González Minguela" userId="0a0cfb03-1cbf-4472-940e-6517a02f9274" providerId="ADAL" clId="{BCE25795-4182-46BA-B8ED-30D575B8D0F8}" dt="2023-02-06T12:13:58.619" v="45" actId="478"/>
            <ac:picMkLst>
              <pc:docMk/>
              <pc:sldMasterMk cId="111399707" sldId="2147483682"/>
              <pc:sldLayoutMk cId="3402824463" sldId="2147483683"/>
              <ac:picMk id="12" creationId="{5E693F6C-3FB3-4837-9859-7A656B7F0049}"/>
            </ac:picMkLst>
          </pc:picChg>
          <pc:picChg chg="del">
            <ac:chgData name="Beatriz González Minguela" userId="0a0cfb03-1cbf-4472-940e-6517a02f9274" providerId="ADAL" clId="{BCE25795-4182-46BA-B8ED-30D575B8D0F8}" dt="2023-02-06T12:14:01.546" v="49" actId="478"/>
            <ac:picMkLst>
              <pc:docMk/>
              <pc:sldMasterMk cId="111399707" sldId="2147483682"/>
              <pc:sldLayoutMk cId="3402824463" sldId="2147483683"/>
              <ac:picMk id="13" creationId="{087F37BF-8BA0-422E-A765-761D4513EEE8}"/>
            </ac:picMkLst>
          </pc:picChg>
          <pc:picChg chg="del">
            <ac:chgData name="Beatriz González Minguela" userId="0a0cfb03-1cbf-4472-940e-6517a02f9274" providerId="ADAL" clId="{BCE25795-4182-46BA-B8ED-30D575B8D0F8}" dt="2023-02-06T12:13:57.426" v="43" actId="478"/>
            <ac:picMkLst>
              <pc:docMk/>
              <pc:sldMasterMk cId="111399707" sldId="2147483682"/>
              <pc:sldLayoutMk cId="3402824463" sldId="2147483683"/>
              <ac:picMk id="14" creationId="{A1DC629C-36B4-41A0-A757-0DE2334A2119}"/>
            </ac:picMkLst>
          </pc:picChg>
          <pc:picChg chg="del">
            <ac:chgData name="Beatriz González Minguela" userId="0a0cfb03-1cbf-4472-940e-6517a02f9274" providerId="ADAL" clId="{BCE25795-4182-46BA-B8ED-30D575B8D0F8}" dt="2023-02-06T12:14:00.964" v="48" actId="478"/>
            <ac:picMkLst>
              <pc:docMk/>
              <pc:sldMasterMk cId="111399707" sldId="2147483682"/>
              <pc:sldLayoutMk cId="3402824463" sldId="2147483683"/>
              <ac:picMk id="16" creationId="{BD69E47C-FF13-4133-877B-31866FAF3B16}"/>
            </ac:picMkLst>
          </pc:picChg>
          <pc:picChg chg="del">
            <ac:chgData name="Beatriz González Minguela" userId="0a0cfb03-1cbf-4472-940e-6517a02f9274" providerId="ADAL" clId="{BCE25795-4182-46BA-B8ED-30D575B8D0F8}" dt="2023-02-06T12:13:57.844" v="44" actId="478"/>
            <ac:picMkLst>
              <pc:docMk/>
              <pc:sldMasterMk cId="111399707" sldId="2147483682"/>
              <pc:sldLayoutMk cId="3402824463" sldId="2147483683"/>
              <ac:picMk id="17" creationId="{67EB0DA6-9C08-498C-912F-8600EEF96751}"/>
            </ac:picMkLst>
          </pc:picChg>
        </pc:sldLayoutChg>
        <pc:sldLayoutChg chg="delSp mod">
          <pc:chgData name="Beatriz González Minguela" userId="0a0cfb03-1cbf-4472-940e-6517a02f9274" providerId="ADAL" clId="{BCE25795-4182-46BA-B8ED-30D575B8D0F8}" dt="2023-02-06T12:14:16.324" v="63" actId="478"/>
          <pc:sldLayoutMkLst>
            <pc:docMk/>
            <pc:sldMasterMk cId="111399707" sldId="2147483682"/>
            <pc:sldLayoutMk cId="1661373445" sldId="2147483684"/>
          </pc:sldLayoutMkLst>
          <pc:spChg chg="del">
            <ac:chgData name="Beatriz González Minguela" userId="0a0cfb03-1cbf-4472-940e-6517a02f9274" providerId="ADAL" clId="{BCE25795-4182-46BA-B8ED-30D575B8D0F8}" dt="2023-02-06T12:14:16.324" v="63" actId="478"/>
            <ac:spMkLst>
              <pc:docMk/>
              <pc:sldMasterMk cId="111399707" sldId="2147483682"/>
              <pc:sldLayoutMk cId="1661373445" sldId="2147483684"/>
              <ac:spMk id="2" creationId="{EAAC3FE9-5D10-494A-842B-A6BBF997A38C}"/>
            </ac:spMkLst>
          </pc:spChg>
          <pc:spChg chg="del">
            <ac:chgData name="Beatriz González Minguela" userId="0a0cfb03-1cbf-4472-940e-6517a02f9274" providerId="ADAL" clId="{BCE25795-4182-46BA-B8ED-30D575B8D0F8}" dt="2023-02-06T12:14:11.402" v="57" actId="478"/>
            <ac:spMkLst>
              <pc:docMk/>
              <pc:sldMasterMk cId="111399707" sldId="2147483682"/>
              <pc:sldLayoutMk cId="1661373445" sldId="2147483684"/>
              <ac:spMk id="3" creationId="{C4E4A911-E78B-40B5-B5D4-8F6455E7B0EE}"/>
            </ac:spMkLst>
          </pc:spChg>
          <pc:spChg chg="del">
            <ac:chgData name="Beatriz González Minguela" userId="0a0cfb03-1cbf-4472-940e-6517a02f9274" providerId="ADAL" clId="{BCE25795-4182-46BA-B8ED-30D575B8D0F8}" dt="2023-02-06T12:14:14.866" v="61" actId="478"/>
            <ac:spMkLst>
              <pc:docMk/>
              <pc:sldMasterMk cId="111399707" sldId="2147483682"/>
              <pc:sldLayoutMk cId="1661373445" sldId="2147483684"/>
              <ac:spMk id="9" creationId="{71F0BB94-F604-4D83-A264-098B1D8902D8}"/>
            </ac:spMkLst>
          </pc:spChg>
          <pc:spChg chg="del">
            <ac:chgData name="Beatriz González Minguela" userId="0a0cfb03-1cbf-4472-940e-6517a02f9274" providerId="ADAL" clId="{BCE25795-4182-46BA-B8ED-30D575B8D0F8}" dt="2023-02-06T12:14:09.588" v="55" actId="478"/>
            <ac:spMkLst>
              <pc:docMk/>
              <pc:sldMasterMk cId="111399707" sldId="2147483682"/>
              <pc:sldLayoutMk cId="1661373445" sldId="2147483684"/>
              <ac:spMk id="15" creationId="{DC1F0E4E-6346-4B36-A72E-6526E2CD7920}"/>
            </ac:spMkLst>
          </pc:spChg>
          <pc:spChg chg="del">
            <ac:chgData name="Beatriz González Minguela" userId="0a0cfb03-1cbf-4472-940e-6517a02f9274" providerId="ADAL" clId="{BCE25795-4182-46BA-B8ED-30D575B8D0F8}" dt="2023-02-06T12:14:12.689" v="58" actId="478"/>
            <ac:spMkLst>
              <pc:docMk/>
              <pc:sldMasterMk cId="111399707" sldId="2147483682"/>
              <pc:sldLayoutMk cId="1661373445" sldId="2147483684"/>
              <ac:spMk id="18" creationId="{C016B959-E927-4111-A05E-23DB41DE84D2}"/>
            </ac:spMkLst>
          </pc:spChg>
          <pc:picChg chg="del">
            <ac:chgData name="Beatriz González Minguela" userId="0a0cfb03-1cbf-4472-940e-6517a02f9274" providerId="ADAL" clId="{BCE25795-4182-46BA-B8ED-30D575B8D0F8}" dt="2023-02-06T12:14:07.315" v="52" actId="478"/>
            <ac:picMkLst>
              <pc:docMk/>
              <pc:sldMasterMk cId="111399707" sldId="2147483682"/>
              <pc:sldLayoutMk cId="1661373445" sldId="2147483684"/>
              <ac:picMk id="10" creationId="{053B48E5-72BE-4B89-87C6-F23A0CA39B31}"/>
            </ac:picMkLst>
          </pc:picChg>
          <pc:picChg chg="del">
            <ac:chgData name="Beatriz González Minguela" userId="0a0cfb03-1cbf-4472-940e-6517a02f9274" providerId="ADAL" clId="{BCE25795-4182-46BA-B8ED-30D575B8D0F8}" dt="2023-02-06T12:14:13.963" v="60" actId="478"/>
            <ac:picMkLst>
              <pc:docMk/>
              <pc:sldMasterMk cId="111399707" sldId="2147483682"/>
              <pc:sldLayoutMk cId="1661373445" sldId="2147483684"/>
              <ac:picMk id="11" creationId="{ACF2D0FC-0DE0-4288-A17D-6A340752E2B5}"/>
            </ac:picMkLst>
          </pc:picChg>
          <pc:picChg chg="del">
            <ac:chgData name="Beatriz González Minguela" userId="0a0cfb03-1cbf-4472-940e-6517a02f9274" providerId="ADAL" clId="{BCE25795-4182-46BA-B8ED-30D575B8D0F8}" dt="2023-02-06T12:14:08.131" v="53" actId="478"/>
            <ac:picMkLst>
              <pc:docMk/>
              <pc:sldMasterMk cId="111399707" sldId="2147483682"/>
              <pc:sldLayoutMk cId="1661373445" sldId="2147483684"/>
              <ac:picMk id="13" creationId="{4B7ED7D7-11B0-4F83-9BA3-E027BC78D186}"/>
            </ac:picMkLst>
          </pc:picChg>
          <pc:picChg chg="del">
            <ac:chgData name="Beatriz González Minguela" userId="0a0cfb03-1cbf-4472-940e-6517a02f9274" providerId="ADAL" clId="{BCE25795-4182-46BA-B8ED-30D575B8D0F8}" dt="2023-02-06T12:14:15.547" v="62" actId="478"/>
            <ac:picMkLst>
              <pc:docMk/>
              <pc:sldMasterMk cId="111399707" sldId="2147483682"/>
              <pc:sldLayoutMk cId="1661373445" sldId="2147483684"/>
              <ac:picMk id="14" creationId="{861B37F1-124F-4EFB-9F7E-D099AD164624}"/>
            </ac:picMkLst>
          </pc:picChg>
          <pc:picChg chg="del">
            <ac:chgData name="Beatriz González Minguela" userId="0a0cfb03-1cbf-4472-940e-6517a02f9274" providerId="ADAL" clId="{BCE25795-4182-46BA-B8ED-30D575B8D0F8}" dt="2023-02-06T12:14:08.970" v="54" actId="478"/>
            <ac:picMkLst>
              <pc:docMk/>
              <pc:sldMasterMk cId="111399707" sldId="2147483682"/>
              <pc:sldLayoutMk cId="1661373445" sldId="2147483684"/>
              <ac:picMk id="16" creationId="{94EA135B-A8E9-4807-8BE3-301135A9105C}"/>
            </ac:picMkLst>
          </pc:picChg>
          <pc:picChg chg="del">
            <ac:chgData name="Beatriz González Minguela" userId="0a0cfb03-1cbf-4472-940e-6517a02f9274" providerId="ADAL" clId="{BCE25795-4182-46BA-B8ED-30D575B8D0F8}" dt="2023-02-06T12:14:10.458" v="56" actId="478"/>
            <ac:picMkLst>
              <pc:docMk/>
              <pc:sldMasterMk cId="111399707" sldId="2147483682"/>
              <pc:sldLayoutMk cId="1661373445" sldId="2147483684"/>
              <ac:picMk id="19" creationId="{4FD16D5D-A3B3-48F8-B8ED-49886B48AACE}"/>
            </ac:picMkLst>
          </pc:picChg>
          <pc:picChg chg="del">
            <ac:chgData name="Beatriz González Minguela" userId="0a0cfb03-1cbf-4472-940e-6517a02f9274" providerId="ADAL" clId="{BCE25795-4182-46BA-B8ED-30D575B8D0F8}" dt="2023-02-06T12:14:06.737" v="51" actId="478"/>
            <ac:picMkLst>
              <pc:docMk/>
              <pc:sldMasterMk cId="111399707" sldId="2147483682"/>
              <pc:sldLayoutMk cId="1661373445" sldId="2147483684"/>
              <ac:picMk id="20" creationId="{EB4BA40A-42E4-4390-B8A5-B2B8E5B5B189}"/>
            </ac:picMkLst>
          </pc:picChg>
          <pc:picChg chg="del">
            <ac:chgData name="Beatriz González Minguela" userId="0a0cfb03-1cbf-4472-940e-6517a02f9274" providerId="ADAL" clId="{BCE25795-4182-46BA-B8ED-30D575B8D0F8}" dt="2023-02-06T12:14:13.275" v="59" actId="478"/>
            <ac:picMkLst>
              <pc:docMk/>
              <pc:sldMasterMk cId="111399707" sldId="2147483682"/>
              <pc:sldLayoutMk cId="1661373445" sldId="2147483684"/>
              <ac:picMk id="21" creationId="{8648DFBA-468B-4252-A716-F115DE014C3A}"/>
            </ac:picMkLst>
          </pc:picChg>
        </pc:sldLayoutChg>
        <pc:sldLayoutChg chg="delSp modSp mod">
          <pc:chgData name="Beatriz González Minguela" userId="0a0cfb03-1cbf-4472-940e-6517a02f9274" providerId="ADAL" clId="{BCE25795-4182-46BA-B8ED-30D575B8D0F8}" dt="2023-02-06T12:14:43.499" v="81" actId="21"/>
          <pc:sldLayoutMkLst>
            <pc:docMk/>
            <pc:sldMasterMk cId="111399707" sldId="2147483682"/>
            <pc:sldLayoutMk cId="305223717" sldId="2147483685"/>
          </pc:sldLayoutMkLst>
          <pc:spChg chg="del">
            <ac:chgData name="Beatriz González Minguela" userId="0a0cfb03-1cbf-4472-940e-6517a02f9274" providerId="ADAL" clId="{BCE25795-4182-46BA-B8ED-30D575B8D0F8}" dt="2023-02-06T12:14:35.065" v="79" actId="478"/>
            <ac:spMkLst>
              <pc:docMk/>
              <pc:sldMasterMk cId="111399707" sldId="2147483682"/>
              <pc:sldLayoutMk cId="305223717" sldId="2147483685"/>
              <ac:spMk id="10" creationId="{D1EF731C-CE1B-4820-97AD-C22B77B8A30E}"/>
            </ac:spMkLst>
          </pc:spChg>
          <pc:spChg chg="del">
            <ac:chgData name="Beatriz González Minguela" userId="0a0cfb03-1cbf-4472-940e-6517a02f9274" providerId="ADAL" clId="{BCE25795-4182-46BA-B8ED-30D575B8D0F8}" dt="2023-02-06T12:14:43.499" v="81" actId="21"/>
            <ac:spMkLst>
              <pc:docMk/>
              <pc:sldMasterMk cId="111399707" sldId="2147483682"/>
              <pc:sldLayoutMk cId="305223717" sldId="2147483685"/>
              <ac:spMk id="14" creationId="{4C0FE8ED-8528-4F6E-A6AB-5902F9DA1EF5}"/>
            </ac:spMkLst>
          </pc:spChg>
          <pc:spChg chg="del">
            <ac:chgData name="Beatriz González Minguela" userId="0a0cfb03-1cbf-4472-940e-6517a02f9274" providerId="ADAL" clId="{BCE25795-4182-46BA-B8ED-30D575B8D0F8}" dt="2023-02-06T12:12:39.584" v="2" actId="21"/>
            <ac:spMkLst>
              <pc:docMk/>
              <pc:sldMasterMk cId="111399707" sldId="2147483682"/>
              <pc:sldLayoutMk cId="305223717" sldId="2147483685"/>
              <ac:spMk id="16" creationId="{49EC8C62-8E0E-4764-A249-F71BF9A12E6D}"/>
            </ac:spMkLst>
          </pc:spChg>
          <pc:spChg chg="del mod">
            <ac:chgData name="Beatriz González Minguela" userId="0a0cfb03-1cbf-4472-940e-6517a02f9274" providerId="ADAL" clId="{BCE25795-4182-46BA-B8ED-30D575B8D0F8}" dt="2023-02-06T12:14:20.545" v="65" actId="478"/>
            <ac:spMkLst>
              <pc:docMk/>
              <pc:sldMasterMk cId="111399707" sldId="2147483682"/>
              <pc:sldLayoutMk cId="305223717" sldId="2147483685"/>
              <ac:spMk id="20" creationId="{45BF4EBF-0079-4CA1-8CFD-26A051C0B83F}"/>
            </ac:spMkLst>
          </pc:spChg>
          <pc:spChg chg="del">
            <ac:chgData name="Beatriz González Minguela" userId="0a0cfb03-1cbf-4472-940e-6517a02f9274" providerId="ADAL" clId="{BCE25795-4182-46BA-B8ED-30D575B8D0F8}" dt="2023-02-06T12:14:22.187" v="67" actId="478"/>
            <ac:spMkLst>
              <pc:docMk/>
              <pc:sldMasterMk cId="111399707" sldId="2147483682"/>
              <pc:sldLayoutMk cId="305223717" sldId="2147483685"/>
              <ac:spMk id="21" creationId="{0C8BF569-B5FF-43DD-969D-0AB09C655DCA}"/>
            </ac:spMkLst>
          </pc:spChg>
          <pc:picChg chg="del">
            <ac:chgData name="Beatriz González Minguela" userId="0a0cfb03-1cbf-4472-940e-6517a02f9274" providerId="ADAL" clId="{BCE25795-4182-46BA-B8ED-30D575B8D0F8}" dt="2023-02-06T12:14:19.778" v="64" actId="478"/>
            <ac:picMkLst>
              <pc:docMk/>
              <pc:sldMasterMk cId="111399707" sldId="2147483682"/>
              <pc:sldLayoutMk cId="305223717" sldId="2147483685"/>
              <ac:picMk id="8" creationId="{F91D45C8-C66B-4BE9-B309-7F72533FD377}"/>
            </ac:picMkLst>
          </pc:picChg>
          <pc:picChg chg="del">
            <ac:chgData name="Beatriz González Minguela" userId="0a0cfb03-1cbf-4472-940e-6517a02f9274" providerId="ADAL" clId="{BCE25795-4182-46BA-B8ED-30D575B8D0F8}" dt="2023-02-06T12:12:47.529" v="5" actId="478"/>
            <ac:picMkLst>
              <pc:docMk/>
              <pc:sldMasterMk cId="111399707" sldId="2147483682"/>
              <pc:sldLayoutMk cId="305223717" sldId="2147483685"/>
              <ac:picMk id="9" creationId="{76873484-DA65-4558-87B3-92D5958AE9B0}"/>
            </ac:picMkLst>
          </pc:picChg>
          <pc:picChg chg="del">
            <ac:chgData name="Beatriz González Minguela" userId="0a0cfb03-1cbf-4472-940e-6517a02f9274" providerId="ADAL" clId="{BCE25795-4182-46BA-B8ED-30D575B8D0F8}" dt="2023-02-06T12:14:24.594" v="68" actId="478"/>
            <ac:picMkLst>
              <pc:docMk/>
              <pc:sldMasterMk cId="111399707" sldId="2147483682"/>
              <pc:sldLayoutMk cId="305223717" sldId="2147483685"/>
              <ac:picMk id="11" creationId="{C8666E39-1EA5-4070-8D4B-65D86415C3C4}"/>
            </ac:picMkLst>
          </pc:picChg>
          <pc:picChg chg="del">
            <ac:chgData name="Beatriz González Minguela" userId="0a0cfb03-1cbf-4472-940e-6517a02f9274" providerId="ADAL" clId="{BCE25795-4182-46BA-B8ED-30D575B8D0F8}" dt="2023-02-06T12:14:36.130" v="80" actId="478"/>
            <ac:picMkLst>
              <pc:docMk/>
              <pc:sldMasterMk cId="111399707" sldId="2147483682"/>
              <pc:sldLayoutMk cId="305223717" sldId="2147483685"/>
              <ac:picMk id="15" creationId="{D4ED9821-5DC5-4740-A7E0-187C5E59BBD9}"/>
            </ac:picMkLst>
          </pc:picChg>
          <pc:picChg chg="del">
            <ac:chgData name="Beatriz González Minguela" userId="0a0cfb03-1cbf-4472-940e-6517a02f9274" providerId="ADAL" clId="{BCE25795-4182-46BA-B8ED-30D575B8D0F8}" dt="2023-02-06T12:12:40.515" v="3" actId="478"/>
            <ac:picMkLst>
              <pc:docMk/>
              <pc:sldMasterMk cId="111399707" sldId="2147483682"/>
              <pc:sldLayoutMk cId="305223717" sldId="2147483685"/>
              <ac:picMk id="18" creationId="{B8C6D521-66B2-4C67-AB8F-F80BBA751CF0}"/>
            </ac:picMkLst>
          </pc:picChg>
          <pc:picChg chg="del">
            <ac:chgData name="Beatriz González Minguela" userId="0a0cfb03-1cbf-4472-940e-6517a02f9274" providerId="ADAL" clId="{BCE25795-4182-46BA-B8ED-30D575B8D0F8}" dt="2023-02-06T12:12:35.411" v="0" actId="478"/>
            <ac:picMkLst>
              <pc:docMk/>
              <pc:sldMasterMk cId="111399707" sldId="2147483682"/>
              <pc:sldLayoutMk cId="305223717" sldId="2147483685"/>
              <ac:picMk id="19" creationId="{C2A18AEA-6431-4DA9-8FC8-B6FE55AFE1F5}"/>
            </ac:picMkLst>
          </pc:picChg>
          <pc:picChg chg="del">
            <ac:chgData name="Beatriz González Minguela" userId="0a0cfb03-1cbf-4472-940e-6517a02f9274" providerId="ADAL" clId="{BCE25795-4182-46BA-B8ED-30D575B8D0F8}" dt="2023-02-06T12:14:21.291" v="66" actId="478"/>
            <ac:picMkLst>
              <pc:docMk/>
              <pc:sldMasterMk cId="111399707" sldId="2147483682"/>
              <pc:sldLayoutMk cId="305223717" sldId="2147483685"/>
              <ac:picMk id="22" creationId="{AED8FFA6-9E9D-4FA2-A16A-FDAFFA70B56D}"/>
            </ac:picMkLst>
          </pc:picChg>
          <pc:picChg chg="del">
            <ac:chgData name="Beatriz González Minguela" userId="0a0cfb03-1cbf-4472-940e-6517a02f9274" providerId="ADAL" clId="{BCE25795-4182-46BA-B8ED-30D575B8D0F8}" dt="2023-02-06T12:12:36.913" v="1" actId="478"/>
            <ac:picMkLst>
              <pc:docMk/>
              <pc:sldMasterMk cId="111399707" sldId="2147483682"/>
              <pc:sldLayoutMk cId="305223717" sldId="2147483685"/>
              <ac:picMk id="23" creationId="{ACA7E23D-DF4D-4F53-9CFC-4811A9B8FD3C}"/>
            </ac:picMkLst>
          </pc:picChg>
        </pc:sldLayoutChg>
        <pc:sldLayoutChg chg="delSp mod">
          <pc:chgData name="Beatriz González Minguela" userId="0a0cfb03-1cbf-4472-940e-6517a02f9274" providerId="ADAL" clId="{BCE25795-4182-46BA-B8ED-30D575B8D0F8}" dt="2023-02-06T12:14:47.641" v="82" actId="21"/>
          <pc:sldLayoutMkLst>
            <pc:docMk/>
            <pc:sldMasterMk cId="111399707" sldId="2147483682"/>
            <pc:sldLayoutMk cId="3836172694" sldId="2147483686"/>
          </pc:sldLayoutMkLst>
          <pc:spChg chg="del">
            <ac:chgData name="Beatriz González Minguela" userId="0a0cfb03-1cbf-4472-940e-6517a02f9274" providerId="ADAL" clId="{BCE25795-4182-46BA-B8ED-30D575B8D0F8}" dt="2023-02-06T12:14:30.892" v="76" actId="478"/>
            <ac:spMkLst>
              <pc:docMk/>
              <pc:sldMasterMk cId="111399707" sldId="2147483682"/>
              <pc:sldLayoutMk cId="3836172694" sldId="2147483686"/>
              <ac:spMk id="10" creationId="{B9D51146-878E-48DD-900F-2E32CC96FE0E}"/>
            </ac:spMkLst>
          </pc:spChg>
          <pc:spChg chg="del">
            <ac:chgData name="Beatriz González Minguela" userId="0a0cfb03-1cbf-4472-940e-6517a02f9274" providerId="ADAL" clId="{BCE25795-4182-46BA-B8ED-30D575B8D0F8}" dt="2023-02-06T12:14:28.660" v="73" actId="478"/>
            <ac:spMkLst>
              <pc:docMk/>
              <pc:sldMasterMk cId="111399707" sldId="2147483682"/>
              <pc:sldLayoutMk cId="3836172694" sldId="2147483686"/>
              <ac:spMk id="15" creationId="{A1B28B8B-356E-4FF8-AF42-AD6EC83A728E}"/>
            </ac:spMkLst>
          </pc:spChg>
          <pc:spChg chg="del">
            <ac:chgData name="Beatriz González Minguela" userId="0a0cfb03-1cbf-4472-940e-6517a02f9274" providerId="ADAL" clId="{BCE25795-4182-46BA-B8ED-30D575B8D0F8}" dt="2023-02-06T12:14:47.641" v="82" actId="21"/>
            <ac:spMkLst>
              <pc:docMk/>
              <pc:sldMasterMk cId="111399707" sldId="2147483682"/>
              <pc:sldLayoutMk cId="3836172694" sldId="2147483686"/>
              <ac:spMk id="17" creationId="{763D74E7-9C13-40D4-A074-128BB2EFC1B9}"/>
            </ac:spMkLst>
          </pc:spChg>
          <pc:picChg chg="del">
            <ac:chgData name="Beatriz González Minguela" userId="0a0cfb03-1cbf-4472-940e-6517a02f9274" providerId="ADAL" clId="{BCE25795-4182-46BA-B8ED-30D575B8D0F8}" dt="2023-02-06T12:14:29.282" v="74" actId="478"/>
            <ac:picMkLst>
              <pc:docMk/>
              <pc:sldMasterMk cId="111399707" sldId="2147483682"/>
              <pc:sldLayoutMk cId="3836172694" sldId="2147483686"/>
              <ac:picMk id="9" creationId="{AF787417-18AE-43BB-903D-8EC6F5F3D121}"/>
            </ac:picMkLst>
          </pc:picChg>
          <pc:picChg chg="del">
            <ac:chgData name="Beatriz González Minguela" userId="0a0cfb03-1cbf-4472-940e-6517a02f9274" providerId="ADAL" clId="{BCE25795-4182-46BA-B8ED-30D575B8D0F8}" dt="2023-02-06T12:14:30.189" v="75" actId="478"/>
            <ac:picMkLst>
              <pc:docMk/>
              <pc:sldMasterMk cId="111399707" sldId="2147483682"/>
              <pc:sldLayoutMk cId="3836172694" sldId="2147483686"/>
              <ac:picMk id="11" creationId="{48D0B1EB-7201-420F-AC2E-63457F60CF83}"/>
            </ac:picMkLst>
          </pc:picChg>
          <pc:picChg chg="del">
            <ac:chgData name="Beatriz González Minguela" userId="0a0cfb03-1cbf-4472-940e-6517a02f9274" providerId="ADAL" clId="{BCE25795-4182-46BA-B8ED-30D575B8D0F8}" dt="2023-02-06T12:14:26.217" v="69" actId="478"/>
            <ac:picMkLst>
              <pc:docMk/>
              <pc:sldMasterMk cId="111399707" sldId="2147483682"/>
              <pc:sldLayoutMk cId="3836172694" sldId="2147483686"/>
              <ac:picMk id="13" creationId="{69865938-78CB-49F5-B399-1C0997A4A5F6}"/>
            </ac:picMkLst>
          </pc:picChg>
          <pc:picChg chg="del">
            <ac:chgData name="Beatriz González Minguela" userId="0a0cfb03-1cbf-4472-940e-6517a02f9274" providerId="ADAL" clId="{BCE25795-4182-46BA-B8ED-30D575B8D0F8}" dt="2023-02-06T12:14:33.393" v="78" actId="478"/>
            <ac:picMkLst>
              <pc:docMk/>
              <pc:sldMasterMk cId="111399707" sldId="2147483682"/>
              <pc:sldLayoutMk cId="3836172694" sldId="2147483686"/>
              <ac:picMk id="14" creationId="{ED004593-F569-41D5-A2FE-72DF52CD2738}"/>
            </ac:picMkLst>
          </pc:picChg>
          <pc:picChg chg="del">
            <ac:chgData name="Beatriz González Minguela" userId="0a0cfb03-1cbf-4472-940e-6517a02f9274" providerId="ADAL" clId="{BCE25795-4182-46BA-B8ED-30D575B8D0F8}" dt="2023-02-06T12:14:27.458" v="71" actId="478"/>
            <ac:picMkLst>
              <pc:docMk/>
              <pc:sldMasterMk cId="111399707" sldId="2147483682"/>
              <pc:sldLayoutMk cId="3836172694" sldId="2147483686"/>
              <ac:picMk id="16" creationId="{D14C2D9D-9709-429D-B27E-2FBA2929B513}"/>
            </ac:picMkLst>
          </pc:picChg>
          <pc:picChg chg="del">
            <ac:chgData name="Beatriz González Minguela" userId="0a0cfb03-1cbf-4472-940e-6517a02f9274" providerId="ADAL" clId="{BCE25795-4182-46BA-B8ED-30D575B8D0F8}" dt="2023-02-06T12:14:31.645" v="77" actId="478"/>
            <ac:picMkLst>
              <pc:docMk/>
              <pc:sldMasterMk cId="111399707" sldId="2147483682"/>
              <pc:sldLayoutMk cId="3836172694" sldId="2147483686"/>
              <ac:picMk id="18" creationId="{3B08C3CB-EEFE-4650-B2BA-559DC6B12D35}"/>
            </ac:picMkLst>
          </pc:picChg>
          <pc:picChg chg="del">
            <ac:chgData name="Beatriz González Minguela" userId="0a0cfb03-1cbf-4472-940e-6517a02f9274" providerId="ADAL" clId="{BCE25795-4182-46BA-B8ED-30D575B8D0F8}" dt="2023-02-06T12:14:26.660" v="70" actId="478"/>
            <ac:picMkLst>
              <pc:docMk/>
              <pc:sldMasterMk cId="111399707" sldId="2147483682"/>
              <pc:sldLayoutMk cId="3836172694" sldId="2147483686"/>
              <ac:picMk id="22" creationId="{4C0B0F5F-86F4-42CB-A4FC-020D3ADA18CA}"/>
            </ac:picMkLst>
          </pc:picChg>
          <pc:picChg chg="del">
            <ac:chgData name="Beatriz González Minguela" userId="0a0cfb03-1cbf-4472-940e-6517a02f9274" providerId="ADAL" clId="{BCE25795-4182-46BA-B8ED-30D575B8D0F8}" dt="2023-02-06T12:14:27.923" v="72" actId="478"/>
            <ac:picMkLst>
              <pc:docMk/>
              <pc:sldMasterMk cId="111399707" sldId="2147483682"/>
              <pc:sldLayoutMk cId="3836172694" sldId="2147483686"/>
              <ac:picMk id="23" creationId="{71DC5397-CE34-47CE-9387-3A505B90A025}"/>
            </ac:picMkLst>
          </pc:picChg>
        </pc:sldLayoutChg>
        <pc:sldLayoutChg chg="delSp mod">
          <pc:chgData name="Beatriz González Minguela" userId="0a0cfb03-1cbf-4472-940e-6517a02f9274" providerId="ADAL" clId="{BCE25795-4182-46BA-B8ED-30D575B8D0F8}" dt="2023-02-06T12:14:57.753" v="89" actId="478"/>
          <pc:sldLayoutMkLst>
            <pc:docMk/>
            <pc:sldMasterMk cId="111399707" sldId="2147483682"/>
            <pc:sldLayoutMk cId="295611031" sldId="2147483687"/>
          </pc:sldLayoutMkLst>
          <pc:picChg chg="del">
            <ac:chgData name="Beatriz González Minguela" userId="0a0cfb03-1cbf-4472-940e-6517a02f9274" providerId="ADAL" clId="{BCE25795-4182-46BA-B8ED-30D575B8D0F8}" dt="2023-02-06T12:14:55.277" v="87" actId="478"/>
            <ac:picMkLst>
              <pc:docMk/>
              <pc:sldMasterMk cId="111399707" sldId="2147483682"/>
              <pc:sldLayoutMk cId="295611031" sldId="2147483687"/>
              <ac:picMk id="9" creationId="{95AED159-3C98-4C43-A492-6C41B631D1B7}"/>
            </ac:picMkLst>
          </pc:picChg>
          <pc:picChg chg="del">
            <ac:chgData name="Beatriz González Minguela" userId="0a0cfb03-1cbf-4472-940e-6517a02f9274" providerId="ADAL" clId="{BCE25795-4182-46BA-B8ED-30D575B8D0F8}" dt="2023-02-06T12:14:53.417" v="85" actId="478"/>
            <ac:picMkLst>
              <pc:docMk/>
              <pc:sldMasterMk cId="111399707" sldId="2147483682"/>
              <pc:sldLayoutMk cId="295611031" sldId="2147483687"/>
              <ac:picMk id="11" creationId="{2C275D36-C684-4D34-A2BE-9E2C7E51C77C}"/>
            </ac:picMkLst>
          </pc:picChg>
          <pc:picChg chg="del">
            <ac:chgData name="Beatriz González Minguela" userId="0a0cfb03-1cbf-4472-940e-6517a02f9274" providerId="ADAL" clId="{BCE25795-4182-46BA-B8ED-30D575B8D0F8}" dt="2023-02-06T12:14:54.307" v="86" actId="478"/>
            <ac:picMkLst>
              <pc:docMk/>
              <pc:sldMasterMk cId="111399707" sldId="2147483682"/>
              <pc:sldLayoutMk cId="295611031" sldId="2147483687"/>
              <ac:picMk id="14" creationId="{BB5250F4-A218-41CB-BD21-6AB5EB8D16E8}"/>
            </ac:picMkLst>
          </pc:picChg>
          <pc:picChg chg="del">
            <ac:chgData name="Beatriz González Minguela" userId="0a0cfb03-1cbf-4472-940e-6517a02f9274" providerId="ADAL" clId="{BCE25795-4182-46BA-B8ED-30D575B8D0F8}" dt="2023-02-06T12:14:56.654" v="88" actId="21"/>
            <ac:picMkLst>
              <pc:docMk/>
              <pc:sldMasterMk cId="111399707" sldId="2147483682"/>
              <pc:sldLayoutMk cId="295611031" sldId="2147483687"/>
              <ac:picMk id="15" creationId="{7667D700-EA0A-4D1A-BE77-9BEEA9BF4568}"/>
            </ac:picMkLst>
          </pc:picChg>
          <pc:picChg chg="del">
            <ac:chgData name="Beatriz González Minguela" userId="0a0cfb03-1cbf-4472-940e-6517a02f9274" providerId="ADAL" clId="{BCE25795-4182-46BA-B8ED-30D575B8D0F8}" dt="2023-02-06T12:14:57.753" v="89" actId="478"/>
            <ac:picMkLst>
              <pc:docMk/>
              <pc:sldMasterMk cId="111399707" sldId="2147483682"/>
              <pc:sldLayoutMk cId="295611031" sldId="2147483687"/>
              <ac:picMk id="16" creationId="{296DAA47-7616-4D63-871F-7A222526E39E}"/>
            </ac:picMkLst>
          </pc:picChg>
          <pc:picChg chg="del">
            <ac:chgData name="Beatriz González Minguela" userId="0a0cfb03-1cbf-4472-940e-6517a02f9274" providerId="ADAL" clId="{BCE25795-4182-46BA-B8ED-30D575B8D0F8}" dt="2023-02-06T12:14:52.319" v="84" actId="21"/>
            <ac:picMkLst>
              <pc:docMk/>
              <pc:sldMasterMk cId="111399707" sldId="2147483682"/>
              <pc:sldLayoutMk cId="295611031" sldId="2147483687"/>
              <ac:picMk id="17" creationId="{0B228700-F224-4DD7-936F-14F9956CCE68}"/>
            </ac:picMkLst>
          </pc:picChg>
          <pc:picChg chg="del">
            <ac:chgData name="Beatriz González Minguela" userId="0a0cfb03-1cbf-4472-940e-6517a02f9274" providerId="ADAL" clId="{BCE25795-4182-46BA-B8ED-30D575B8D0F8}" dt="2023-02-06T12:14:50.805" v="83" actId="21"/>
            <ac:picMkLst>
              <pc:docMk/>
              <pc:sldMasterMk cId="111399707" sldId="2147483682"/>
              <pc:sldLayoutMk cId="295611031" sldId="2147483687"/>
              <ac:picMk id="18" creationId="{11E47F0F-5394-45F7-A994-3271B4EE2331}"/>
            </ac:picMkLst>
          </pc:picChg>
        </pc:sldLayoutChg>
        <pc:sldLayoutChg chg="delSp mod">
          <pc:chgData name="Beatriz González Minguela" userId="0a0cfb03-1cbf-4472-940e-6517a02f9274" providerId="ADAL" clId="{BCE25795-4182-46BA-B8ED-30D575B8D0F8}" dt="2023-02-06T12:15:09.111" v="98" actId="21"/>
          <pc:sldLayoutMkLst>
            <pc:docMk/>
            <pc:sldMasterMk cId="111399707" sldId="2147483682"/>
            <pc:sldLayoutMk cId="3881969787" sldId="2147483688"/>
          </pc:sldLayoutMkLst>
          <pc:spChg chg="del">
            <ac:chgData name="Beatriz González Minguela" userId="0a0cfb03-1cbf-4472-940e-6517a02f9274" providerId="ADAL" clId="{BCE25795-4182-46BA-B8ED-30D575B8D0F8}" dt="2023-02-06T12:15:04.699" v="93" actId="478"/>
            <ac:spMkLst>
              <pc:docMk/>
              <pc:sldMasterMk cId="111399707" sldId="2147483682"/>
              <pc:sldLayoutMk cId="3881969787" sldId="2147483688"/>
              <ac:spMk id="14" creationId="{54642600-A373-45BB-BAB8-1BA77A072115}"/>
            </ac:spMkLst>
          </pc:spChg>
          <pc:spChg chg="del">
            <ac:chgData name="Beatriz González Minguela" userId="0a0cfb03-1cbf-4472-940e-6517a02f9274" providerId="ADAL" clId="{BCE25795-4182-46BA-B8ED-30D575B8D0F8}" dt="2023-02-06T12:15:06.489" v="95" actId="478"/>
            <ac:spMkLst>
              <pc:docMk/>
              <pc:sldMasterMk cId="111399707" sldId="2147483682"/>
              <pc:sldLayoutMk cId="3881969787" sldId="2147483688"/>
              <ac:spMk id="16" creationId="{0F690147-9A1D-48E9-BC11-EF8C3BECD802}"/>
            </ac:spMkLst>
          </pc:spChg>
          <pc:picChg chg="del">
            <ac:chgData name="Beatriz González Minguela" userId="0a0cfb03-1cbf-4472-940e-6517a02f9274" providerId="ADAL" clId="{BCE25795-4182-46BA-B8ED-30D575B8D0F8}" dt="2023-02-06T12:15:07.908" v="97" actId="478"/>
            <ac:picMkLst>
              <pc:docMk/>
              <pc:sldMasterMk cId="111399707" sldId="2147483682"/>
              <pc:sldLayoutMk cId="3881969787" sldId="2147483688"/>
              <ac:picMk id="9" creationId="{95AED159-3C98-4C43-A492-6C41B631D1B7}"/>
            </ac:picMkLst>
          </pc:picChg>
          <pc:picChg chg="del">
            <ac:chgData name="Beatriz González Minguela" userId="0a0cfb03-1cbf-4472-940e-6517a02f9274" providerId="ADAL" clId="{BCE25795-4182-46BA-B8ED-30D575B8D0F8}" dt="2023-02-06T12:15:05.413" v="94" actId="478"/>
            <ac:picMkLst>
              <pc:docMk/>
              <pc:sldMasterMk cId="111399707" sldId="2147483682"/>
              <pc:sldLayoutMk cId="3881969787" sldId="2147483688"/>
              <ac:picMk id="11" creationId="{CDF45477-26FA-43B6-A0B9-97F708482DD4}"/>
            </ac:picMkLst>
          </pc:picChg>
          <pc:picChg chg="del">
            <ac:chgData name="Beatriz González Minguela" userId="0a0cfb03-1cbf-4472-940e-6517a02f9274" providerId="ADAL" clId="{BCE25795-4182-46BA-B8ED-30D575B8D0F8}" dt="2023-02-06T12:15:09.111" v="98" actId="21"/>
            <ac:picMkLst>
              <pc:docMk/>
              <pc:sldMasterMk cId="111399707" sldId="2147483682"/>
              <pc:sldLayoutMk cId="3881969787" sldId="2147483688"/>
              <ac:picMk id="15" creationId="{7667D700-EA0A-4D1A-BE77-9BEEA9BF4568}"/>
            </ac:picMkLst>
          </pc:picChg>
          <pc:picChg chg="del">
            <ac:chgData name="Beatriz González Minguela" userId="0a0cfb03-1cbf-4472-940e-6517a02f9274" providerId="ADAL" clId="{BCE25795-4182-46BA-B8ED-30D575B8D0F8}" dt="2023-02-06T12:15:02.575" v="91" actId="21"/>
            <ac:picMkLst>
              <pc:docMk/>
              <pc:sldMasterMk cId="111399707" sldId="2147483682"/>
              <pc:sldLayoutMk cId="3881969787" sldId="2147483688"/>
              <ac:picMk id="17" creationId="{208435EA-7CA6-4779-BC51-6B08BCDC8E59}"/>
            </ac:picMkLst>
          </pc:picChg>
          <pc:picChg chg="del">
            <ac:chgData name="Beatriz González Minguela" userId="0a0cfb03-1cbf-4472-940e-6517a02f9274" providerId="ADAL" clId="{BCE25795-4182-46BA-B8ED-30D575B8D0F8}" dt="2023-02-06T12:15:07.358" v="96" actId="478"/>
            <ac:picMkLst>
              <pc:docMk/>
              <pc:sldMasterMk cId="111399707" sldId="2147483682"/>
              <pc:sldLayoutMk cId="3881969787" sldId="2147483688"/>
              <ac:picMk id="18" creationId="{7EB51EA8-1156-435A-A2E7-4F59E865AC9C}"/>
            </ac:picMkLst>
          </pc:picChg>
          <pc:picChg chg="del">
            <ac:chgData name="Beatriz González Minguela" userId="0a0cfb03-1cbf-4472-940e-6517a02f9274" providerId="ADAL" clId="{BCE25795-4182-46BA-B8ED-30D575B8D0F8}" dt="2023-02-06T12:15:04.033" v="92" actId="21"/>
            <ac:picMkLst>
              <pc:docMk/>
              <pc:sldMasterMk cId="111399707" sldId="2147483682"/>
              <pc:sldLayoutMk cId="3881969787" sldId="2147483688"/>
              <ac:picMk id="19" creationId="{B9BC5805-621D-4DA8-A162-17EAC1C7926B}"/>
            </ac:picMkLst>
          </pc:picChg>
          <pc:picChg chg="del">
            <ac:chgData name="Beatriz González Minguela" userId="0a0cfb03-1cbf-4472-940e-6517a02f9274" providerId="ADAL" clId="{BCE25795-4182-46BA-B8ED-30D575B8D0F8}" dt="2023-02-06T12:15:00.650" v="90" actId="478"/>
            <ac:picMkLst>
              <pc:docMk/>
              <pc:sldMasterMk cId="111399707" sldId="2147483682"/>
              <pc:sldLayoutMk cId="3881969787" sldId="2147483688"/>
              <ac:picMk id="20" creationId="{102B332E-52BA-4557-8664-80AC552FE5AE}"/>
            </ac:picMkLst>
          </pc:picChg>
        </pc:sldLayoutChg>
      </pc:sldMasterChg>
    </pc:docChg>
  </pc:docChgLst>
  <pc:docChgLst>
    <pc:chgData name="Beatriz González Minguela" userId="0a0cfb03-1cbf-4472-940e-6517a02f9274" providerId="ADAL" clId="{CBC1F3F2-BE89-457F-911F-F773DDB8320E}"/>
    <pc:docChg chg="undo custSel addSld delSld modSld sldOrd">
      <pc:chgData name="Beatriz González Minguela" userId="0a0cfb03-1cbf-4472-940e-6517a02f9274" providerId="ADAL" clId="{CBC1F3F2-BE89-457F-911F-F773DDB8320E}" dt="2023-02-07T10:47:07.581" v="2348" actId="20577"/>
      <pc:docMkLst>
        <pc:docMk/>
      </pc:docMkLst>
      <pc:sldChg chg="addSp delSp modSp mod modClrScheme chgLayout">
        <pc:chgData name="Beatriz González Minguela" userId="0a0cfb03-1cbf-4472-940e-6517a02f9274" providerId="ADAL" clId="{CBC1F3F2-BE89-457F-911F-F773DDB8320E}" dt="2023-02-06T12:43:49.380" v="620" actId="478"/>
        <pc:sldMkLst>
          <pc:docMk/>
          <pc:sldMk cId="528218002" sldId="259"/>
        </pc:sldMkLst>
        <pc:spChg chg="add del mod ord">
          <ac:chgData name="Beatriz González Minguela" userId="0a0cfb03-1cbf-4472-940e-6517a02f9274" providerId="ADAL" clId="{CBC1F3F2-BE89-457F-911F-F773DDB8320E}" dt="2023-02-06T12:43:49.380" v="620" actId="478"/>
          <ac:spMkLst>
            <pc:docMk/>
            <pc:sldMk cId="528218002" sldId="259"/>
            <ac:spMk id="2" creationId="{D3D9AC82-2EA1-4EB7-96A2-13B26552068F}"/>
          </ac:spMkLst>
        </pc:spChg>
        <pc:spChg chg="mod ord">
          <ac:chgData name="Beatriz González Minguela" userId="0a0cfb03-1cbf-4472-940e-6517a02f9274" providerId="ADAL" clId="{CBC1F3F2-BE89-457F-911F-F773DDB8320E}" dt="2023-02-06T12:43:15.205" v="613" actId="700"/>
          <ac:spMkLst>
            <pc:docMk/>
            <pc:sldMk cId="528218002" sldId="259"/>
            <ac:spMk id="4" creationId="{7D248AC3-87E1-4B56-A0FF-D17AE721B049}"/>
          </ac:spMkLst>
        </pc:spChg>
        <pc:spChg chg="mod">
          <ac:chgData name="Beatriz González Minguela" userId="0a0cfb03-1cbf-4472-940e-6517a02f9274" providerId="ADAL" clId="{CBC1F3F2-BE89-457F-911F-F773DDB8320E}" dt="2023-02-06T12:30:13.545" v="412" actId="692"/>
          <ac:spMkLst>
            <pc:docMk/>
            <pc:sldMk cId="528218002" sldId="259"/>
            <ac:spMk id="16" creationId="{1081D24A-4B5B-42AF-9CCA-166356AA8981}"/>
          </ac:spMkLst>
        </pc:spChg>
        <pc:spChg chg="mod">
          <ac:chgData name="Beatriz González Minguela" userId="0a0cfb03-1cbf-4472-940e-6517a02f9274" providerId="ADAL" clId="{CBC1F3F2-BE89-457F-911F-F773DDB8320E}" dt="2023-02-06T12:30:21.503" v="415" actId="692"/>
          <ac:spMkLst>
            <pc:docMk/>
            <pc:sldMk cId="528218002" sldId="259"/>
            <ac:spMk id="17" creationId="{E90D553F-D378-4EA4-84A7-BE8CA5C9762C}"/>
          </ac:spMkLst>
        </pc:spChg>
        <pc:spChg chg="mod">
          <ac:chgData name="Beatriz González Minguela" userId="0a0cfb03-1cbf-4472-940e-6517a02f9274" providerId="ADAL" clId="{CBC1F3F2-BE89-457F-911F-F773DDB8320E}" dt="2023-02-06T12:30:26.436" v="417" actId="692"/>
          <ac:spMkLst>
            <pc:docMk/>
            <pc:sldMk cId="528218002" sldId="259"/>
            <ac:spMk id="18" creationId="{D903B144-8E18-46ED-A6EE-137EB5EFDE5F}"/>
          </ac:spMkLst>
        </pc:spChg>
        <pc:graphicFrameChg chg="add del mod modGraphic">
          <ac:chgData name="Beatriz González Minguela" userId="0a0cfb03-1cbf-4472-940e-6517a02f9274" providerId="ADAL" clId="{CBC1F3F2-BE89-457F-911F-F773DDB8320E}" dt="2023-02-06T12:43:35.229" v="617" actId="478"/>
          <ac:graphicFrameMkLst>
            <pc:docMk/>
            <pc:sldMk cId="528218002" sldId="259"/>
            <ac:graphicFrameMk id="14" creationId="{004BBD3C-CFF9-4A62-ACB8-F15EDBA6169D}"/>
          </ac:graphicFrameMkLst>
        </pc:graphicFrameChg>
        <pc:picChg chg="mod">
          <ac:chgData name="Beatriz González Minguela" userId="0a0cfb03-1cbf-4472-940e-6517a02f9274" providerId="ADAL" clId="{CBC1F3F2-BE89-457F-911F-F773DDB8320E}" dt="2023-02-06T12:29:41.724" v="387" actId="207"/>
          <ac:picMkLst>
            <pc:docMk/>
            <pc:sldMk cId="528218002" sldId="259"/>
            <ac:picMk id="19" creationId="{3B0625A0-6E7C-4B10-89C8-9DE9055359C8}"/>
          </ac:picMkLst>
        </pc:picChg>
        <pc:picChg chg="mod">
          <ac:chgData name="Beatriz González Minguela" userId="0a0cfb03-1cbf-4472-940e-6517a02f9274" providerId="ADAL" clId="{CBC1F3F2-BE89-457F-911F-F773DDB8320E}" dt="2023-02-06T12:29:41.724" v="387" actId="207"/>
          <ac:picMkLst>
            <pc:docMk/>
            <pc:sldMk cId="528218002" sldId="259"/>
            <ac:picMk id="20" creationId="{65A5B3C7-B103-4147-AA5A-900247334AED}"/>
          </ac:picMkLst>
        </pc:picChg>
        <pc:picChg chg="mod">
          <ac:chgData name="Beatriz González Minguela" userId="0a0cfb03-1cbf-4472-940e-6517a02f9274" providerId="ADAL" clId="{CBC1F3F2-BE89-457F-911F-F773DDB8320E}" dt="2023-02-06T12:29:45.152" v="388" actId="207"/>
          <ac:picMkLst>
            <pc:docMk/>
            <pc:sldMk cId="528218002" sldId="259"/>
            <ac:picMk id="21" creationId="{0149ACE4-BDC5-424A-8EA5-8242D0C5370B}"/>
          </ac:picMkLst>
        </pc:picChg>
      </pc:sldChg>
      <pc:sldChg chg="del">
        <pc:chgData name="Beatriz González Minguela" userId="0a0cfb03-1cbf-4472-940e-6517a02f9274" providerId="ADAL" clId="{CBC1F3F2-BE89-457F-911F-F773DDB8320E}" dt="2023-02-06T12:31:46.754" v="444" actId="2696"/>
        <pc:sldMkLst>
          <pc:docMk/>
          <pc:sldMk cId="709345584" sldId="269"/>
        </pc:sldMkLst>
      </pc:sldChg>
      <pc:sldChg chg="del">
        <pc:chgData name="Beatriz González Minguela" userId="0a0cfb03-1cbf-4472-940e-6517a02f9274" providerId="ADAL" clId="{CBC1F3F2-BE89-457F-911F-F773DDB8320E}" dt="2023-02-06T12:31:49.228" v="445" actId="2696"/>
        <pc:sldMkLst>
          <pc:docMk/>
          <pc:sldMk cId="191309418" sldId="270"/>
        </pc:sldMkLst>
      </pc:sldChg>
      <pc:sldChg chg="del">
        <pc:chgData name="Beatriz González Minguela" userId="0a0cfb03-1cbf-4472-940e-6517a02f9274" providerId="ADAL" clId="{CBC1F3F2-BE89-457F-911F-F773DDB8320E}" dt="2023-02-06T12:31:57.497" v="447" actId="2696"/>
        <pc:sldMkLst>
          <pc:docMk/>
          <pc:sldMk cId="3302309027" sldId="271"/>
        </pc:sldMkLst>
      </pc:sldChg>
      <pc:sldChg chg="del">
        <pc:chgData name="Beatriz González Minguela" userId="0a0cfb03-1cbf-4472-940e-6517a02f9274" providerId="ADAL" clId="{CBC1F3F2-BE89-457F-911F-F773DDB8320E}" dt="2023-02-06T12:32:01.646" v="448" actId="2696"/>
        <pc:sldMkLst>
          <pc:docMk/>
          <pc:sldMk cId="374193618" sldId="272"/>
        </pc:sldMkLst>
      </pc:sldChg>
      <pc:sldChg chg="del">
        <pc:chgData name="Beatriz González Minguela" userId="0a0cfb03-1cbf-4472-940e-6517a02f9274" providerId="ADAL" clId="{CBC1F3F2-BE89-457F-911F-F773DDB8320E}" dt="2023-02-06T12:31:34.926" v="442" actId="2696"/>
        <pc:sldMkLst>
          <pc:docMk/>
          <pc:sldMk cId="2650105951" sldId="273"/>
        </pc:sldMkLst>
      </pc:sldChg>
      <pc:sldChg chg="del">
        <pc:chgData name="Beatriz González Minguela" userId="0a0cfb03-1cbf-4472-940e-6517a02f9274" providerId="ADAL" clId="{CBC1F3F2-BE89-457F-911F-F773DDB8320E}" dt="2023-02-06T12:39:38.025" v="537" actId="2696"/>
        <pc:sldMkLst>
          <pc:docMk/>
          <pc:sldMk cId="2229733536" sldId="274"/>
        </pc:sldMkLst>
      </pc:sldChg>
      <pc:sldChg chg="addSp modSp mod modClrScheme chgLayout">
        <pc:chgData name="Beatriz González Minguela" userId="0a0cfb03-1cbf-4472-940e-6517a02f9274" providerId="ADAL" clId="{CBC1F3F2-BE89-457F-911F-F773DDB8320E}" dt="2023-02-06T12:43:11.596" v="612" actId="700"/>
        <pc:sldMkLst>
          <pc:docMk/>
          <pc:sldMk cId="2023796299" sldId="275"/>
        </pc:sldMkLst>
        <pc:spChg chg="mod ord">
          <ac:chgData name="Beatriz González Minguela" userId="0a0cfb03-1cbf-4472-940e-6517a02f9274" providerId="ADAL" clId="{CBC1F3F2-BE89-457F-911F-F773DDB8320E}" dt="2023-02-06T12:43:11.596" v="612" actId="700"/>
          <ac:spMkLst>
            <pc:docMk/>
            <pc:sldMk cId="2023796299" sldId="275"/>
            <ac:spMk id="2" creationId="{B85F8F67-07BC-4C00-87E8-816D6C5D5075}"/>
          </ac:spMkLst>
        </pc:spChg>
        <pc:spChg chg="add mod ord">
          <ac:chgData name="Beatriz González Minguela" userId="0a0cfb03-1cbf-4472-940e-6517a02f9274" providerId="ADAL" clId="{CBC1F3F2-BE89-457F-911F-F773DDB8320E}" dt="2023-02-06T12:43:11.596" v="612" actId="700"/>
          <ac:spMkLst>
            <pc:docMk/>
            <pc:sldMk cId="2023796299" sldId="275"/>
            <ac:spMk id="3" creationId="{B576C8C1-3278-3E1C-C5D5-172FE302A48C}"/>
          </ac:spMkLst>
        </pc:spChg>
        <pc:spChg chg="mod">
          <ac:chgData name="Beatriz González Minguela" userId="0a0cfb03-1cbf-4472-940e-6517a02f9274" providerId="ADAL" clId="{CBC1F3F2-BE89-457F-911F-F773DDB8320E}" dt="2023-02-06T12:32:14.375" v="452" actId="692"/>
          <ac:spMkLst>
            <pc:docMk/>
            <pc:sldMk cId="2023796299" sldId="275"/>
            <ac:spMk id="4" creationId="{C330D643-F9F8-4D1A-9661-DA37E059CB14}"/>
          </ac:spMkLst>
        </pc:spChg>
        <pc:spChg chg="mod">
          <ac:chgData name="Beatriz González Minguela" userId="0a0cfb03-1cbf-4472-940e-6517a02f9274" providerId="ADAL" clId="{CBC1F3F2-BE89-457F-911F-F773DDB8320E}" dt="2023-02-06T12:32:16.331" v="453" actId="108"/>
          <ac:spMkLst>
            <pc:docMk/>
            <pc:sldMk cId="2023796299" sldId="275"/>
            <ac:spMk id="5" creationId="{5D1EB4A9-0FBB-4B3C-9A63-9471B9A2E3E3}"/>
          </ac:spMkLst>
        </pc:spChg>
        <pc:spChg chg="mod">
          <ac:chgData name="Beatriz González Minguela" userId="0a0cfb03-1cbf-4472-940e-6517a02f9274" providerId="ADAL" clId="{CBC1F3F2-BE89-457F-911F-F773DDB8320E}" dt="2023-02-06T12:32:20.258" v="454" actId="108"/>
          <ac:spMkLst>
            <pc:docMk/>
            <pc:sldMk cId="2023796299" sldId="275"/>
            <ac:spMk id="6" creationId="{55DDD751-4B1F-4036-ADEF-EC2D99ACCF68}"/>
          </ac:spMkLst>
        </pc:spChg>
        <pc:spChg chg="mod">
          <ac:chgData name="Beatriz González Minguela" userId="0a0cfb03-1cbf-4472-940e-6517a02f9274" providerId="ADAL" clId="{CBC1F3F2-BE89-457F-911F-F773DDB8320E}" dt="2023-02-06T12:32:21.567" v="455" actId="108"/>
          <ac:spMkLst>
            <pc:docMk/>
            <pc:sldMk cId="2023796299" sldId="275"/>
            <ac:spMk id="7" creationId="{8EE4CC64-ACF2-44E4-A0C9-D2E08C86E4BE}"/>
          </ac:spMkLst>
        </pc:spChg>
        <pc:spChg chg="mod">
          <ac:chgData name="Beatriz González Minguela" userId="0a0cfb03-1cbf-4472-940e-6517a02f9274" providerId="ADAL" clId="{CBC1F3F2-BE89-457F-911F-F773DDB8320E}" dt="2023-02-06T12:32:23.027" v="456" actId="108"/>
          <ac:spMkLst>
            <pc:docMk/>
            <pc:sldMk cId="2023796299" sldId="275"/>
            <ac:spMk id="8" creationId="{189FB69F-361E-49B7-B244-F57CACA75A70}"/>
          </ac:spMkLst>
        </pc:spChg>
        <pc:spChg chg="mod">
          <ac:chgData name="Beatriz González Minguela" userId="0a0cfb03-1cbf-4472-940e-6517a02f9274" providerId="ADAL" clId="{CBC1F3F2-BE89-457F-911F-F773DDB8320E}" dt="2023-02-06T12:32:25.056" v="457" actId="108"/>
          <ac:spMkLst>
            <pc:docMk/>
            <pc:sldMk cId="2023796299" sldId="275"/>
            <ac:spMk id="9" creationId="{743B1892-4C07-440D-97B8-EAC16C87D3F1}"/>
          </ac:spMkLst>
        </pc:spChg>
        <pc:picChg chg="mod">
          <ac:chgData name="Beatriz González Minguela" userId="0a0cfb03-1cbf-4472-940e-6517a02f9274" providerId="ADAL" clId="{CBC1F3F2-BE89-457F-911F-F773DDB8320E}" dt="2023-02-06T12:32:10.012" v="451" actId="108"/>
          <ac:picMkLst>
            <pc:docMk/>
            <pc:sldMk cId="2023796299" sldId="275"/>
            <ac:picMk id="23" creationId="{42FCA29D-B291-4989-85B9-FE71E927ACFF}"/>
          </ac:picMkLst>
        </pc:picChg>
      </pc:sldChg>
      <pc:sldChg chg="modSp mod">
        <pc:chgData name="Beatriz González Minguela" userId="0a0cfb03-1cbf-4472-940e-6517a02f9274" providerId="ADAL" clId="{CBC1F3F2-BE89-457F-911F-F773DDB8320E}" dt="2023-02-06T12:46:59.562" v="662" actId="207"/>
        <pc:sldMkLst>
          <pc:docMk/>
          <pc:sldMk cId="2208262189" sldId="276"/>
        </pc:sldMkLst>
        <pc:spChg chg="mod">
          <ac:chgData name="Beatriz González Minguela" userId="0a0cfb03-1cbf-4472-940e-6517a02f9274" providerId="ADAL" clId="{CBC1F3F2-BE89-457F-911F-F773DDB8320E}" dt="2023-02-06T12:41:44.061" v="554" actId="207"/>
          <ac:spMkLst>
            <pc:docMk/>
            <pc:sldMk cId="2208262189" sldId="276"/>
            <ac:spMk id="2" creationId="{B85F8F67-07BC-4C00-87E8-816D6C5D5075}"/>
          </ac:spMkLst>
        </pc:spChg>
        <pc:spChg chg="mod">
          <ac:chgData name="Beatriz González Minguela" userId="0a0cfb03-1cbf-4472-940e-6517a02f9274" providerId="ADAL" clId="{CBC1F3F2-BE89-457F-911F-F773DDB8320E}" dt="2023-02-06T12:42:10.951" v="558" actId="108"/>
          <ac:spMkLst>
            <pc:docMk/>
            <pc:sldMk cId="2208262189" sldId="276"/>
            <ac:spMk id="4" creationId="{C330D643-F9F8-4D1A-9661-DA37E059CB14}"/>
          </ac:spMkLst>
        </pc:spChg>
        <pc:spChg chg="mod">
          <ac:chgData name="Beatriz González Minguela" userId="0a0cfb03-1cbf-4472-940e-6517a02f9274" providerId="ADAL" clId="{CBC1F3F2-BE89-457F-911F-F773DDB8320E}" dt="2023-02-06T12:45:27.429" v="639" actId="208"/>
          <ac:spMkLst>
            <pc:docMk/>
            <pc:sldMk cId="2208262189" sldId="276"/>
            <ac:spMk id="5" creationId="{5D1EB4A9-0FBB-4B3C-9A63-9471B9A2E3E3}"/>
          </ac:spMkLst>
        </pc:spChg>
        <pc:spChg chg="mod">
          <ac:chgData name="Beatriz González Minguela" userId="0a0cfb03-1cbf-4472-940e-6517a02f9274" providerId="ADAL" clId="{CBC1F3F2-BE89-457F-911F-F773DDB8320E}" dt="2023-02-06T12:45:29.987" v="640" actId="108"/>
          <ac:spMkLst>
            <pc:docMk/>
            <pc:sldMk cId="2208262189" sldId="276"/>
            <ac:spMk id="6" creationId="{55DDD751-4B1F-4036-ADEF-EC2D99ACCF68}"/>
          </ac:spMkLst>
        </pc:spChg>
        <pc:spChg chg="mod">
          <ac:chgData name="Beatriz González Minguela" userId="0a0cfb03-1cbf-4472-940e-6517a02f9274" providerId="ADAL" clId="{CBC1F3F2-BE89-457F-911F-F773DDB8320E}" dt="2023-02-06T12:45:31.391" v="641" actId="108"/>
          <ac:spMkLst>
            <pc:docMk/>
            <pc:sldMk cId="2208262189" sldId="276"/>
            <ac:spMk id="7" creationId="{8EE4CC64-ACF2-44E4-A0C9-D2E08C86E4BE}"/>
          </ac:spMkLst>
        </pc:spChg>
        <pc:spChg chg="mod">
          <ac:chgData name="Beatriz González Minguela" userId="0a0cfb03-1cbf-4472-940e-6517a02f9274" providerId="ADAL" clId="{CBC1F3F2-BE89-457F-911F-F773DDB8320E}" dt="2023-02-06T12:45:37.357" v="644" actId="108"/>
          <ac:spMkLst>
            <pc:docMk/>
            <pc:sldMk cId="2208262189" sldId="276"/>
            <ac:spMk id="8" creationId="{189FB69F-361E-49B7-B244-F57CACA75A70}"/>
          </ac:spMkLst>
        </pc:spChg>
        <pc:spChg chg="mod">
          <ac:chgData name="Beatriz González Minguela" userId="0a0cfb03-1cbf-4472-940e-6517a02f9274" providerId="ADAL" clId="{CBC1F3F2-BE89-457F-911F-F773DDB8320E}" dt="2023-02-06T12:45:38.917" v="645" actId="108"/>
          <ac:spMkLst>
            <pc:docMk/>
            <pc:sldMk cId="2208262189" sldId="276"/>
            <ac:spMk id="9" creationId="{743B1892-4C07-440D-97B8-EAC16C87D3F1}"/>
          </ac:spMkLst>
        </pc:spChg>
        <pc:spChg chg="mod">
          <ac:chgData name="Beatriz González Minguela" userId="0a0cfb03-1cbf-4472-940e-6517a02f9274" providerId="ADAL" clId="{CBC1F3F2-BE89-457F-911F-F773DDB8320E}" dt="2023-02-06T12:44:58.521" v="633" actId="207"/>
          <ac:spMkLst>
            <pc:docMk/>
            <pc:sldMk cId="2208262189" sldId="276"/>
            <ac:spMk id="17" creationId="{585B7028-A3A3-474F-8CF1-D2CAE62AB53A}"/>
          </ac:spMkLst>
        </pc:spChg>
        <pc:spChg chg="mod">
          <ac:chgData name="Beatriz González Minguela" userId="0a0cfb03-1cbf-4472-940e-6517a02f9274" providerId="ADAL" clId="{CBC1F3F2-BE89-457F-911F-F773DDB8320E}" dt="2023-02-06T12:45:03.982" v="634" actId="207"/>
          <ac:spMkLst>
            <pc:docMk/>
            <pc:sldMk cId="2208262189" sldId="276"/>
            <ac:spMk id="18" creationId="{68A43749-2A8E-4A03-B4FD-09FFDB9B2ADF}"/>
          </ac:spMkLst>
        </pc:spChg>
        <pc:spChg chg="mod">
          <ac:chgData name="Beatriz González Minguela" userId="0a0cfb03-1cbf-4472-940e-6517a02f9274" providerId="ADAL" clId="{CBC1F3F2-BE89-457F-911F-F773DDB8320E}" dt="2023-02-06T12:45:07.101" v="635" actId="207"/>
          <ac:spMkLst>
            <pc:docMk/>
            <pc:sldMk cId="2208262189" sldId="276"/>
            <ac:spMk id="19" creationId="{B10002E1-4C91-47F6-99DB-C64A5EB49BDC}"/>
          </ac:spMkLst>
        </pc:spChg>
        <pc:spChg chg="mod">
          <ac:chgData name="Beatriz González Minguela" userId="0a0cfb03-1cbf-4472-940e-6517a02f9274" providerId="ADAL" clId="{CBC1F3F2-BE89-457F-911F-F773DDB8320E}" dt="2023-02-06T12:45:14.330" v="637" actId="207"/>
          <ac:spMkLst>
            <pc:docMk/>
            <pc:sldMk cId="2208262189" sldId="276"/>
            <ac:spMk id="20" creationId="{399A1BE9-B6A2-4583-9C61-4C0500050153}"/>
          </ac:spMkLst>
        </pc:spChg>
        <pc:spChg chg="mod">
          <ac:chgData name="Beatriz González Minguela" userId="0a0cfb03-1cbf-4472-940e-6517a02f9274" providerId="ADAL" clId="{CBC1F3F2-BE89-457F-911F-F773DDB8320E}" dt="2023-02-06T12:45:17.718" v="638" actId="207"/>
          <ac:spMkLst>
            <pc:docMk/>
            <pc:sldMk cId="2208262189" sldId="276"/>
            <ac:spMk id="21" creationId="{C7ABA00A-FF49-4803-A0D6-EAC4E2B936EF}"/>
          </ac:spMkLst>
        </pc:spChg>
        <pc:spChg chg="mod">
          <ac:chgData name="Beatriz González Minguela" userId="0a0cfb03-1cbf-4472-940e-6517a02f9274" providerId="ADAL" clId="{CBC1F3F2-BE89-457F-911F-F773DDB8320E}" dt="2023-02-06T12:46:09.422" v="653" actId="207"/>
          <ac:spMkLst>
            <pc:docMk/>
            <pc:sldMk cId="2208262189" sldId="276"/>
            <ac:spMk id="37" creationId="{3799CC70-4515-4D9B-A2C2-D88B742A8B0D}"/>
          </ac:spMkLst>
        </pc:spChg>
        <pc:spChg chg="mod">
          <ac:chgData name="Beatriz González Minguela" userId="0a0cfb03-1cbf-4472-940e-6517a02f9274" providerId="ADAL" clId="{CBC1F3F2-BE89-457F-911F-F773DDB8320E}" dt="2023-02-06T12:46:23.161" v="656" actId="113"/>
          <ac:spMkLst>
            <pc:docMk/>
            <pc:sldMk cId="2208262189" sldId="276"/>
            <ac:spMk id="38" creationId="{C50598E4-AB87-4B57-842D-817DB331A607}"/>
          </ac:spMkLst>
        </pc:spChg>
        <pc:spChg chg="mod">
          <ac:chgData name="Beatriz González Minguela" userId="0a0cfb03-1cbf-4472-940e-6517a02f9274" providerId="ADAL" clId="{CBC1F3F2-BE89-457F-911F-F773DDB8320E}" dt="2023-02-06T12:46:56.717" v="661" actId="207"/>
          <ac:spMkLst>
            <pc:docMk/>
            <pc:sldMk cId="2208262189" sldId="276"/>
            <ac:spMk id="39" creationId="{AD11C4EF-62F1-4611-9FEB-65696771A24A}"/>
          </ac:spMkLst>
        </pc:spChg>
        <pc:spChg chg="mod">
          <ac:chgData name="Beatriz González Minguela" userId="0a0cfb03-1cbf-4472-940e-6517a02f9274" providerId="ADAL" clId="{CBC1F3F2-BE89-457F-911F-F773DDB8320E}" dt="2023-02-06T12:46:59.562" v="662" actId="207"/>
          <ac:spMkLst>
            <pc:docMk/>
            <pc:sldMk cId="2208262189" sldId="276"/>
            <ac:spMk id="40" creationId="{693785FF-0400-413E-B4A2-EED35D57B6B8}"/>
          </ac:spMkLst>
        </pc:spChg>
        <pc:spChg chg="mod">
          <ac:chgData name="Beatriz González Minguela" userId="0a0cfb03-1cbf-4472-940e-6517a02f9274" providerId="ADAL" clId="{CBC1F3F2-BE89-457F-911F-F773DDB8320E}" dt="2023-02-06T12:44:29.421" v="627" actId="208"/>
          <ac:spMkLst>
            <pc:docMk/>
            <pc:sldMk cId="2208262189" sldId="276"/>
            <ac:spMk id="51" creationId="{88043739-54FA-4145-99B5-9E092A9A9521}"/>
          </ac:spMkLst>
        </pc:spChg>
        <pc:picChg chg="mod">
          <ac:chgData name="Beatriz González Minguela" userId="0a0cfb03-1cbf-4472-940e-6517a02f9274" providerId="ADAL" clId="{CBC1F3F2-BE89-457F-911F-F773DDB8320E}" dt="2023-02-06T12:42:06.145" v="557" actId="108"/>
          <ac:picMkLst>
            <pc:docMk/>
            <pc:sldMk cId="2208262189" sldId="276"/>
            <ac:picMk id="31" creationId="{6F1FCE6C-E461-486A-9B4D-8C50E9FBD92B}"/>
          </ac:picMkLst>
        </pc:picChg>
        <pc:picChg chg="mod">
          <ac:chgData name="Beatriz González Minguela" userId="0a0cfb03-1cbf-4472-940e-6517a02f9274" providerId="ADAL" clId="{CBC1F3F2-BE89-457F-911F-F773DDB8320E}" dt="2023-02-06T12:44:32.699" v="628" actId="108"/>
          <ac:picMkLst>
            <pc:docMk/>
            <pc:sldMk cId="2208262189" sldId="276"/>
            <ac:picMk id="32" creationId="{0633AD2E-7AE9-4354-AFD9-E8CFB9E8B7EB}"/>
          </ac:picMkLst>
        </pc:picChg>
        <pc:picChg chg="mod">
          <ac:chgData name="Beatriz González Minguela" userId="0a0cfb03-1cbf-4472-940e-6517a02f9274" providerId="ADAL" clId="{CBC1F3F2-BE89-457F-911F-F773DDB8320E}" dt="2023-02-06T12:44:35.388" v="629" actId="108"/>
          <ac:picMkLst>
            <pc:docMk/>
            <pc:sldMk cId="2208262189" sldId="276"/>
            <ac:picMk id="33" creationId="{EFF5042F-8EA6-4CB2-8F6F-8254E164DBE7}"/>
          </ac:picMkLst>
        </pc:picChg>
        <pc:picChg chg="mod">
          <ac:chgData name="Beatriz González Minguela" userId="0a0cfb03-1cbf-4472-940e-6517a02f9274" providerId="ADAL" clId="{CBC1F3F2-BE89-457F-911F-F773DDB8320E}" dt="2023-02-06T12:44:44.498" v="630" actId="108"/>
          <ac:picMkLst>
            <pc:docMk/>
            <pc:sldMk cId="2208262189" sldId="276"/>
            <ac:picMk id="34" creationId="{3F5E0A78-253F-4235-BA73-A8C8AD2C8257}"/>
          </ac:picMkLst>
        </pc:picChg>
        <pc:picChg chg="mod">
          <ac:chgData name="Beatriz González Minguela" userId="0a0cfb03-1cbf-4472-940e-6517a02f9274" providerId="ADAL" clId="{CBC1F3F2-BE89-457F-911F-F773DDB8320E}" dt="2023-02-06T12:45:34.998" v="643" actId="108"/>
          <ac:picMkLst>
            <pc:docMk/>
            <pc:sldMk cId="2208262189" sldId="276"/>
            <ac:picMk id="46" creationId="{BA9B78E3-8F7E-4F4B-8446-7B74592620F3}"/>
          </ac:picMkLst>
        </pc:picChg>
        <pc:picChg chg="mod">
          <ac:chgData name="Beatriz González Minguela" userId="0a0cfb03-1cbf-4472-940e-6517a02f9274" providerId="ADAL" clId="{CBC1F3F2-BE89-457F-911F-F773DDB8320E}" dt="2023-02-06T12:44:48.360" v="632" actId="108"/>
          <ac:picMkLst>
            <pc:docMk/>
            <pc:sldMk cId="2208262189" sldId="276"/>
            <ac:picMk id="47" creationId="{578B2F92-FEE0-4BF9-81AA-C48AC3D1A1A3}"/>
          </ac:picMkLst>
        </pc:picChg>
        <pc:cxnChg chg="mod">
          <ac:chgData name="Beatriz González Minguela" userId="0a0cfb03-1cbf-4472-940e-6517a02f9274" providerId="ADAL" clId="{CBC1F3F2-BE89-457F-911F-F773DDB8320E}" dt="2023-02-06T12:45:44.419" v="646" actId="208"/>
          <ac:cxnSpMkLst>
            <pc:docMk/>
            <pc:sldMk cId="2208262189" sldId="276"/>
            <ac:cxnSpMk id="41" creationId="{CC3BA10A-FD1B-4A87-8E7B-D4E219AC4FF2}"/>
          </ac:cxnSpMkLst>
        </pc:cxnChg>
        <pc:cxnChg chg="mod">
          <ac:chgData name="Beatriz González Minguela" userId="0a0cfb03-1cbf-4472-940e-6517a02f9274" providerId="ADAL" clId="{CBC1F3F2-BE89-457F-911F-F773DDB8320E}" dt="2023-02-06T12:45:48.190" v="648" actId="208"/>
          <ac:cxnSpMkLst>
            <pc:docMk/>
            <pc:sldMk cId="2208262189" sldId="276"/>
            <ac:cxnSpMk id="42" creationId="{9F7D839B-FB55-4165-A53B-CF99CBC5C936}"/>
          </ac:cxnSpMkLst>
        </pc:cxnChg>
        <pc:cxnChg chg="mod">
          <ac:chgData name="Beatriz González Minguela" userId="0a0cfb03-1cbf-4472-940e-6517a02f9274" providerId="ADAL" clId="{CBC1F3F2-BE89-457F-911F-F773DDB8320E}" dt="2023-02-06T12:46:15.290" v="654" actId="1076"/>
          <ac:cxnSpMkLst>
            <pc:docMk/>
            <pc:sldMk cId="2208262189" sldId="276"/>
            <ac:cxnSpMk id="43" creationId="{2074CD73-87AF-429D-AD9F-5CA6928A37AF}"/>
          </ac:cxnSpMkLst>
        </pc:cxnChg>
        <pc:cxnChg chg="mod">
          <ac:chgData name="Beatriz González Minguela" userId="0a0cfb03-1cbf-4472-940e-6517a02f9274" providerId="ADAL" clId="{CBC1F3F2-BE89-457F-911F-F773DDB8320E}" dt="2023-02-06T12:46:28.488" v="657" actId="1076"/>
          <ac:cxnSpMkLst>
            <pc:docMk/>
            <pc:sldMk cId="2208262189" sldId="276"/>
            <ac:cxnSpMk id="44" creationId="{C4E864A9-1480-4D8F-A741-10327A2ACD1B}"/>
          </ac:cxnSpMkLst>
        </pc:cxnChg>
      </pc:sldChg>
      <pc:sldChg chg="modSp mod">
        <pc:chgData name="Beatriz González Minguela" userId="0a0cfb03-1cbf-4472-940e-6517a02f9274" providerId="ADAL" clId="{CBC1F3F2-BE89-457F-911F-F773DDB8320E}" dt="2023-02-06T12:49:14.021" v="695" actId="208"/>
        <pc:sldMkLst>
          <pc:docMk/>
          <pc:sldMk cId="4021814898" sldId="277"/>
        </pc:sldMkLst>
        <pc:spChg chg="mod">
          <ac:chgData name="Beatriz González Minguela" userId="0a0cfb03-1cbf-4472-940e-6517a02f9274" providerId="ADAL" clId="{CBC1F3F2-BE89-457F-911F-F773DDB8320E}" dt="2023-02-06T12:47:31.235" v="663" actId="207"/>
          <ac:spMkLst>
            <pc:docMk/>
            <pc:sldMk cId="4021814898" sldId="277"/>
            <ac:spMk id="2" creationId="{B85F8F67-07BC-4C00-87E8-816D6C5D5075}"/>
          </ac:spMkLst>
        </pc:spChg>
        <pc:spChg chg="mod">
          <ac:chgData name="Beatriz González Minguela" userId="0a0cfb03-1cbf-4472-940e-6517a02f9274" providerId="ADAL" clId="{CBC1F3F2-BE89-457F-911F-F773DDB8320E}" dt="2023-02-06T12:47:59.864" v="673" actId="108"/>
          <ac:spMkLst>
            <pc:docMk/>
            <pc:sldMk cId="4021814898" sldId="277"/>
            <ac:spMk id="5" creationId="{5D1EB4A9-0FBB-4B3C-9A63-9471B9A2E3E3}"/>
          </ac:spMkLst>
        </pc:spChg>
        <pc:spChg chg="mod">
          <ac:chgData name="Beatriz González Minguela" userId="0a0cfb03-1cbf-4472-940e-6517a02f9274" providerId="ADAL" clId="{CBC1F3F2-BE89-457F-911F-F773DDB8320E}" dt="2023-02-06T12:48:17.602" v="676" actId="108"/>
          <ac:spMkLst>
            <pc:docMk/>
            <pc:sldMk cId="4021814898" sldId="277"/>
            <ac:spMk id="6" creationId="{55DDD751-4B1F-4036-ADEF-EC2D99ACCF68}"/>
          </ac:spMkLst>
        </pc:spChg>
        <pc:spChg chg="mod">
          <ac:chgData name="Beatriz González Minguela" userId="0a0cfb03-1cbf-4472-940e-6517a02f9274" providerId="ADAL" clId="{CBC1F3F2-BE89-457F-911F-F773DDB8320E}" dt="2023-02-06T12:48:19.355" v="677" actId="108"/>
          <ac:spMkLst>
            <pc:docMk/>
            <pc:sldMk cId="4021814898" sldId="277"/>
            <ac:spMk id="7" creationId="{8EE4CC64-ACF2-44E4-A0C9-D2E08C86E4BE}"/>
          </ac:spMkLst>
        </pc:spChg>
        <pc:spChg chg="mod">
          <ac:chgData name="Beatriz González Minguela" userId="0a0cfb03-1cbf-4472-940e-6517a02f9274" providerId="ADAL" clId="{CBC1F3F2-BE89-457F-911F-F773DDB8320E}" dt="2023-02-06T12:48:21.245" v="678" actId="108"/>
          <ac:spMkLst>
            <pc:docMk/>
            <pc:sldMk cId="4021814898" sldId="277"/>
            <ac:spMk id="8" creationId="{189FB69F-361E-49B7-B244-F57CACA75A70}"/>
          </ac:spMkLst>
        </pc:spChg>
        <pc:spChg chg="mod">
          <ac:chgData name="Beatriz González Minguela" userId="0a0cfb03-1cbf-4472-940e-6517a02f9274" providerId="ADAL" clId="{CBC1F3F2-BE89-457F-911F-F773DDB8320E}" dt="2023-02-06T12:48:22.851" v="679" actId="108"/>
          <ac:spMkLst>
            <pc:docMk/>
            <pc:sldMk cId="4021814898" sldId="277"/>
            <ac:spMk id="9" creationId="{743B1892-4C07-440D-97B8-EAC16C87D3F1}"/>
          </ac:spMkLst>
        </pc:spChg>
        <pc:spChg chg="mod">
          <ac:chgData name="Beatriz González Minguela" userId="0a0cfb03-1cbf-4472-940e-6517a02f9274" providerId="ADAL" clId="{CBC1F3F2-BE89-457F-911F-F773DDB8320E}" dt="2023-02-06T12:48:31.392" v="683" actId="207"/>
          <ac:spMkLst>
            <pc:docMk/>
            <pc:sldMk cId="4021814898" sldId="277"/>
            <ac:spMk id="18" creationId="{68A43749-2A8E-4A03-B4FD-09FFDB9B2ADF}"/>
          </ac:spMkLst>
        </pc:spChg>
        <pc:spChg chg="mod">
          <ac:chgData name="Beatriz González Minguela" userId="0a0cfb03-1cbf-4472-940e-6517a02f9274" providerId="ADAL" clId="{CBC1F3F2-BE89-457F-911F-F773DDB8320E}" dt="2023-02-06T12:48:28.995" v="682" actId="207"/>
          <ac:spMkLst>
            <pc:docMk/>
            <pc:sldMk cId="4021814898" sldId="277"/>
            <ac:spMk id="19" creationId="{B10002E1-4C91-47F6-99DB-C64A5EB49BDC}"/>
          </ac:spMkLst>
        </pc:spChg>
        <pc:spChg chg="mod">
          <ac:chgData name="Beatriz González Minguela" userId="0a0cfb03-1cbf-4472-940e-6517a02f9274" providerId="ADAL" clId="{CBC1F3F2-BE89-457F-911F-F773DDB8320E}" dt="2023-02-06T12:48:27.136" v="681" actId="207"/>
          <ac:spMkLst>
            <pc:docMk/>
            <pc:sldMk cId="4021814898" sldId="277"/>
            <ac:spMk id="20" creationId="{399A1BE9-B6A2-4583-9C61-4C0500050153}"/>
          </ac:spMkLst>
        </pc:spChg>
        <pc:spChg chg="mod">
          <ac:chgData name="Beatriz González Minguela" userId="0a0cfb03-1cbf-4472-940e-6517a02f9274" providerId="ADAL" clId="{CBC1F3F2-BE89-457F-911F-F773DDB8320E}" dt="2023-02-06T12:48:25.015" v="680" actId="207"/>
          <ac:spMkLst>
            <pc:docMk/>
            <pc:sldMk cId="4021814898" sldId="277"/>
            <ac:spMk id="21" creationId="{C7ABA00A-FF49-4803-A0D6-EAC4E2B936EF}"/>
          </ac:spMkLst>
        </pc:spChg>
        <pc:spChg chg="mod">
          <ac:chgData name="Beatriz González Minguela" userId="0a0cfb03-1cbf-4472-940e-6517a02f9274" providerId="ADAL" clId="{CBC1F3F2-BE89-457F-911F-F773DDB8320E}" dt="2023-02-06T12:48:13.491" v="675" actId="208"/>
          <ac:spMkLst>
            <pc:docMk/>
            <pc:sldMk cId="4021814898" sldId="277"/>
            <ac:spMk id="28" creationId="{BEFC2182-C283-4970-AA20-82F75BCB90E0}"/>
          </ac:spMkLst>
        </pc:spChg>
        <pc:spChg chg="mod">
          <ac:chgData name="Beatriz González Minguela" userId="0a0cfb03-1cbf-4472-940e-6517a02f9274" providerId="ADAL" clId="{CBC1F3F2-BE89-457F-911F-F773DDB8320E}" dt="2023-02-06T12:47:53.828" v="672" actId="207"/>
          <ac:spMkLst>
            <pc:docMk/>
            <pc:sldMk cId="4021814898" sldId="277"/>
            <ac:spMk id="29" creationId="{B766C20D-D151-4B2C-9518-4EB0470D059A}"/>
          </ac:spMkLst>
        </pc:spChg>
        <pc:spChg chg="mod">
          <ac:chgData name="Beatriz González Minguela" userId="0a0cfb03-1cbf-4472-940e-6517a02f9274" providerId="ADAL" clId="{CBC1F3F2-BE89-457F-911F-F773DDB8320E}" dt="2023-02-06T12:49:10.548" v="694" actId="208"/>
          <ac:spMkLst>
            <pc:docMk/>
            <pc:sldMk cId="4021814898" sldId="277"/>
            <ac:spMk id="32" creationId="{637B0D43-4544-415B-83B3-9F063A54C539}"/>
          </ac:spMkLst>
        </pc:spChg>
        <pc:spChg chg="mod">
          <ac:chgData name="Beatriz González Minguela" userId="0a0cfb03-1cbf-4472-940e-6517a02f9274" providerId="ADAL" clId="{CBC1F3F2-BE89-457F-911F-F773DDB8320E}" dt="2023-02-06T12:49:14.021" v="695" actId="208"/>
          <ac:spMkLst>
            <pc:docMk/>
            <pc:sldMk cId="4021814898" sldId="277"/>
            <ac:spMk id="33" creationId="{58F55187-6901-488E-BCA2-2E63D9E9ADB9}"/>
          </ac:spMkLst>
        </pc:spChg>
        <pc:spChg chg="mod">
          <ac:chgData name="Beatriz González Minguela" userId="0a0cfb03-1cbf-4472-940e-6517a02f9274" providerId="ADAL" clId="{CBC1F3F2-BE89-457F-911F-F773DDB8320E}" dt="2023-02-06T12:48:03.928" v="674" actId="208"/>
          <ac:spMkLst>
            <pc:docMk/>
            <pc:sldMk cId="4021814898" sldId="277"/>
            <ac:spMk id="51" creationId="{88043739-54FA-4145-99B5-9E092A9A9521}"/>
          </ac:spMkLst>
        </pc:spChg>
        <pc:picChg chg="mod">
          <ac:chgData name="Beatriz González Minguela" userId="0a0cfb03-1cbf-4472-940e-6517a02f9274" providerId="ADAL" clId="{CBC1F3F2-BE89-457F-911F-F773DDB8320E}" dt="2023-02-06T12:47:39.111" v="664" actId="108"/>
          <ac:picMkLst>
            <pc:docMk/>
            <pc:sldMk cId="4021814898" sldId="277"/>
            <ac:picMk id="30" creationId="{82ACF42F-4F8A-4025-A004-3B9358C5B81B}"/>
          </ac:picMkLst>
        </pc:picChg>
        <pc:picChg chg="mod">
          <ac:chgData name="Beatriz González Minguela" userId="0a0cfb03-1cbf-4472-940e-6517a02f9274" providerId="ADAL" clId="{CBC1F3F2-BE89-457F-911F-F773DDB8320E}" dt="2023-02-06T12:47:40.746" v="665" actId="108"/>
          <ac:picMkLst>
            <pc:docMk/>
            <pc:sldMk cId="4021814898" sldId="277"/>
            <ac:picMk id="37" creationId="{9721CB49-C2BF-47FD-A7D6-E9F1DBC0BC2C}"/>
          </ac:picMkLst>
        </pc:picChg>
        <pc:picChg chg="mod">
          <ac:chgData name="Beatriz González Minguela" userId="0a0cfb03-1cbf-4472-940e-6517a02f9274" providerId="ADAL" clId="{CBC1F3F2-BE89-457F-911F-F773DDB8320E}" dt="2023-02-06T12:47:42.152" v="666" actId="108"/>
          <ac:picMkLst>
            <pc:docMk/>
            <pc:sldMk cId="4021814898" sldId="277"/>
            <ac:picMk id="38" creationId="{1F3AE52D-13BE-401E-B402-A1B68074504C}"/>
          </ac:picMkLst>
        </pc:picChg>
        <pc:picChg chg="mod">
          <ac:chgData name="Beatriz González Minguela" userId="0a0cfb03-1cbf-4472-940e-6517a02f9274" providerId="ADAL" clId="{CBC1F3F2-BE89-457F-911F-F773DDB8320E}" dt="2023-02-06T12:47:45.755" v="668" actId="108"/>
          <ac:picMkLst>
            <pc:docMk/>
            <pc:sldMk cId="4021814898" sldId="277"/>
            <ac:picMk id="39" creationId="{7737AC11-87B4-4534-8BB3-65DB57D4B9A8}"/>
          </ac:picMkLst>
        </pc:picChg>
        <pc:picChg chg="mod">
          <ac:chgData name="Beatriz González Minguela" userId="0a0cfb03-1cbf-4472-940e-6517a02f9274" providerId="ADAL" clId="{CBC1F3F2-BE89-457F-911F-F773DDB8320E}" dt="2023-02-06T12:47:43.572" v="667" actId="108"/>
          <ac:picMkLst>
            <pc:docMk/>
            <pc:sldMk cId="4021814898" sldId="277"/>
            <ac:picMk id="41" creationId="{4B396616-14CF-4B36-82C4-38C4D53C17B6}"/>
          </ac:picMkLst>
        </pc:picChg>
        <pc:cxnChg chg="mod">
          <ac:chgData name="Beatriz González Minguela" userId="0a0cfb03-1cbf-4472-940e-6517a02f9274" providerId="ADAL" clId="{CBC1F3F2-BE89-457F-911F-F773DDB8320E}" dt="2023-02-06T12:48:41.386" v="685" actId="208"/>
          <ac:cxnSpMkLst>
            <pc:docMk/>
            <pc:sldMk cId="4021814898" sldId="277"/>
            <ac:cxnSpMk id="31" creationId="{0478EE0A-F1FE-4CD4-90AE-ED479A7330DB}"/>
          </ac:cxnSpMkLst>
        </pc:cxnChg>
        <pc:cxnChg chg="mod">
          <ac:chgData name="Beatriz González Minguela" userId="0a0cfb03-1cbf-4472-940e-6517a02f9274" providerId="ADAL" clId="{CBC1F3F2-BE89-457F-911F-F773DDB8320E}" dt="2023-02-06T12:48:36.834" v="684" actId="208"/>
          <ac:cxnSpMkLst>
            <pc:docMk/>
            <pc:sldMk cId="4021814898" sldId="277"/>
            <ac:cxnSpMk id="34" creationId="{CF4E9436-5A7A-42AA-916E-87EAF3516FE3}"/>
          </ac:cxnSpMkLst>
        </pc:cxnChg>
      </pc:sldChg>
      <pc:sldChg chg="modSp mod">
        <pc:chgData name="Beatriz González Minguela" userId="0a0cfb03-1cbf-4472-940e-6517a02f9274" providerId="ADAL" clId="{CBC1F3F2-BE89-457F-911F-F773DDB8320E}" dt="2023-02-06T12:56:03.351" v="797" actId="255"/>
        <pc:sldMkLst>
          <pc:docMk/>
          <pc:sldMk cId="2552671370" sldId="278"/>
        </pc:sldMkLst>
        <pc:spChg chg="mod">
          <ac:chgData name="Beatriz González Minguela" userId="0a0cfb03-1cbf-4472-940e-6517a02f9274" providerId="ADAL" clId="{CBC1F3F2-BE89-457F-911F-F773DDB8320E}" dt="2023-02-06T12:54:14.491" v="766" actId="207"/>
          <ac:spMkLst>
            <pc:docMk/>
            <pc:sldMk cId="2552671370" sldId="278"/>
            <ac:spMk id="2" creationId="{B85F8F67-07BC-4C00-87E8-816D6C5D5075}"/>
          </ac:spMkLst>
        </pc:spChg>
        <pc:spChg chg="mod">
          <ac:chgData name="Beatriz González Minguela" userId="0a0cfb03-1cbf-4472-940e-6517a02f9274" providerId="ADAL" clId="{CBC1F3F2-BE89-457F-911F-F773DDB8320E}" dt="2023-02-06T12:54:18.515" v="767" actId="692"/>
          <ac:spMkLst>
            <pc:docMk/>
            <pc:sldMk cId="2552671370" sldId="278"/>
            <ac:spMk id="4" creationId="{C330D643-F9F8-4D1A-9661-DA37E059CB14}"/>
          </ac:spMkLst>
        </pc:spChg>
        <pc:spChg chg="mod">
          <ac:chgData name="Beatriz González Minguela" userId="0a0cfb03-1cbf-4472-940e-6517a02f9274" providerId="ADAL" clId="{CBC1F3F2-BE89-457F-911F-F773DDB8320E}" dt="2023-02-06T12:55:03.300" v="779" actId="108"/>
          <ac:spMkLst>
            <pc:docMk/>
            <pc:sldMk cId="2552671370" sldId="278"/>
            <ac:spMk id="5" creationId="{5D1EB4A9-0FBB-4B3C-9A63-9471B9A2E3E3}"/>
          </ac:spMkLst>
        </pc:spChg>
        <pc:spChg chg="mod">
          <ac:chgData name="Beatriz González Minguela" userId="0a0cfb03-1cbf-4472-940e-6517a02f9274" providerId="ADAL" clId="{CBC1F3F2-BE89-457F-911F-F773DDB8320E}" dt="2023-02-06T12:55:18.577" v="784" actId="207"/>
          <ac:spMkLst>
            <pc:docMk/>
            <pc:sldMk cId="2552671370" sldId="278"/>
            <ac:spMk id="6" creationId="{55DDD751-4B1F-4036-ADEF-EC2D99ACCF68}"/>
          </ac:spMkLst>
        </pc:spChg>
        <pc:spChg chg="mod">
          <ac:chgData name="Beatriz González Minguela" userId="0a0cfb03-1cbf-4472-940e-6517a02f9274" providerId="ADAL" clId="{CBC1F3F2-BE89-457F-911F-F773DDB8320E}" dt="2023-02-06T12:55:20.161" v="785" actId="108"/>
          <ac:spMkLst>
            <pc:docMk/>
            <pc:sldMk cId="2552671370" sldId="278"/>
            <ac:spMk id="7" creationId="{8EE4CC64-ACF2-44E4-A0C9-D2E08C86E4BE}"/>
          </ac:spMkLst>
        </pc:spChg>
        <pc:spChg chg="mod">
          <ac:chgData name="Beatriz González Minguela" userId="0a0cfb03-1cbf-4472-940e-6517a02f9274" providerId="ADAL" clId="{CBC1F3F2-BE89-457F-911F-F773DDB8320E}" dt="2023-02-06T12:55:04.651" v="780" actId="108"/>
          <ac:spMkLst>
            <pc:docMk/>
            <pc:sldMk cId="2552671370" sldId="278"/>
            <ac:spMk id="8" creationId="{189FB69F-361E-49B7-B244-F57CACA75A70}"/>
          </ac:spMkLst>
        </pc:spChg>
        <pc:spChg chg="mod">
          <ac:chgData name="Beatriz González Minguela" userId="0a0cfb03-1cbf-4472-940e-6517a02f9274" providerId="ADAL" clId="{CBC1F3F2-BE89-457F-911F-F773DDB8320E}" dt="2023-02-06T12:55:06.223" v="781" actId="108"/>
          <ac:spMkLst>
            <pc:docMk/>
            <pc:sldMk cId="2552671370" sldId="278"/>
            <ac:spMk id="9" creationId="{743B1892-4C07-440D-97B8-EAC16C87D3F1}"/>
          </ac:spMkLst>
        </pc:spChg>
        <pc:spChg chg="mod">
          <ac:chgData name="Beatriz González Minguela" userId="0a0cfb03-1cbf-4472-940e-6517a02f9274" providerId="ADAL" clId="{CBC1F3F2-BE89-457F-911F-F773DDB8320E}" dt="2023-02-06T12:54:53.078" v="775" actId="207"/>
          <ac:spMkLst>
            <pc:docMk/>
            <pc:sldMk cId="2552671370" sldId="278"/>
            <ac:spMk id="16" creationId="{A2A7818B-B5F5-491C-B717-6D757870EC17}"/>
          </ac:spMkLst>
        </pc:spChg>
        <pc:spChg chg="mod">
          <ac:chgData name="Beatriz González Minguela" userId="0a0cfb03-1cbf-4472-940e-6517a02f9274" providerId="ADAL" clId="{CBC1F3F2-BE89-457F-911F-F773DDB8320E}" dt="2023-02-06T12:54:54.857" v="776" actId="108"/>
          <ac:spMkLst>
            <pc:docMk/>
            <pc:sldMk cId="2552671370" sldId="278"/>
            <ac:spMk id="17" creationId="{585B7028-A3A3-474F-8CF1-D2CAE62AB53A}"/>
          </ac:spMkLst>
        </pc:spChg>
        <pc:spChg chg="mod">
          <ac:chgData name="Beatriz González Minguela" userId="0a0cfb03-1cbf-4472-940e-6517a02f9274" providerId="ADAL" clId="{CBC1F3F2-BE89-457F-911F-F773DDB8320E}" dt="2023-02-06T12:55:23.638" v="786" actId="692"/>
          <ac:spMkLst>
            <pc:docMk/>
            <pc:sldMk cId="2552671370" sldId="278"/>
            <ac:spMk id="18" creationId="{68A43749-2A8E-4A03-B4FD-09FFDB9B2ADF}"/>
          </ac:spMkLst>
        </pc:spChg>
        <pc:spChg chg="mod">
          <ac:chgData name="Beatriz González Minguela" userId="0a0cfb03-1cbf-4472-940e-6517a02f9274" providerId="ADAL" clId="{CBC1F3F2-BE89-457F-911F-F773DDB8320E}" dt="2023-02-06T12:55:25.683" v="787" actId="108"/>
          <ac:spMkLst>
            <pc:docMk/>
            <pc:sldMk cId="2552671370" sldId="278"/>
            <ac:spMk id="19" creationId="{B10002E1-4C91-47F6-99DB-C64A5EB49BDC}"/>
          </ac:spMkLst>
        </pc:spChg>
        <pc:spChg chg="mod">
          <ac:chgData name="Beatriz González Minguela" userId="0a0cfb03-1cbf-4472-940e-6517a02f9274" providerId="ADAL" clId="{CBC1F3F2-BE89-457F-911F-F773DDB8320E}" dt="2023-02-06T12:54:56.982" v="777" actId="108"/>
          <ac:spMkLst>
            <pc:docMk/>
            <pc:sldMk cId="2552671370" sldId="278"/>
            <ac:spMk id="20" creationId="{399A1BE9-B6A2-4583-9C61-4C0500050153}"/>
          </ac:spMkLst>
        </pc:spChg>
        <pc:spChg chg="mod">
          <ac:chgData name="Beatriz González Minguela" userId="0a0cfb03-1cbf-4472-940e-6517a02f9274" providerId="ADAL" clId="{CBC1F3F2-BE89-457F-911F-F773DDB8320E}" dt="2023-02-06T12:54:59.480" v="778" actId="108"/>
          <ac:spMkLst>
            <pc:docMk/>
            <pc:sldMk cId="2552671370" sldId="278"/>
            <ac:spMk id="21" creationId="{C7ABA00A-FF49-4803-A0D6-EAC4E2B936EF}"/>
          </ac:spMkLst>
        </pc:spChg>
        <pc:spChg chg="mod">
          <ac:chgData name="Beatriz González Minguela" userId="0a0cfb03-1cbf-4472-940e-6517a02f9274" providerId="ADAL" clId="{CBC1F3F2-BE89-457F-911F-F773DDB8320E}" dt="2023-02-06T12:55:58.475" v="795" actId="207"/>
          <ac:spMkLst>
            <pc:docMk/>
            <pc:sldMk cId="2552671370" sldId="278"/>
            <ac:spMk id="32" creationId="{637B0D43-4544-415B-83B3-9F063A54C539}"/>
          </ac:spMkLst>
        </pc:spChg>
        <pc:spChg chg="mod">
          <ac:chgData name="Beatriz González Minguela" userId="0a0cfb03-1cbf-4472-940e-6517a02f9274" providerId="ADAL" clId="{CBC1F3F2-BE89-457F-911F-F773DDB8320E}" dt="2023-02-06T12:55:54.478" v="794" actId="207"/>
          <ac:spMkLst>
            <pc:docMk/>
            <pc:sldMk cId="2552671370" sldId="278"/>
            <ac:spMk id="33" creationId="{58F55187-6901-488E-BCA2-2E63D9E9ADB9}"/>
          </ac:spMkLst>
        </pc:spChg>
        <pc:spChg chg="mod">
          <ac:chgData name="Beatriz González Minguela" userId="0a0cfb03-1cbf-4472-940e-6517a02f9274" providerId="ADAL" clId="{CBC1F3F2-BE89-457F-911F-F773DDB8320E}" dt="2023-02-06T12:56:03.351" v="797" actId="255"/>
          <ac:spMkLst>
            <pc:docMk/>
            <pc:sldMk cId="2552671370" sldId="278"/>
            <ac:spMk id="36" creationId="{5B83E17F-0A69-4DE2-8AFD-9017A17374A5}"/>
          </ac:spMkLst>
        </pc:spChg>
        <pc:spChg chg="mod">
          <ac:chgData name="Beatriz González Minguela" userId="0a0cfb03-1cbf-4472-940e-6517a02f9274" providerId="ADAL" clId="{CBC1F3F2-BE89-457F-911F-F773DDB8320E}" dt="2023-02-06T12:55:11.118" v="782" actId="692"/>
          <ac:spMkLst>
            <pc:docMk/>
            <pc:sldMk cId="2552671370" sldId="278"/>
            <ac:spMk id="51" creationId="{88043739-54FA-4145-99B5-9E092A9A9521}"/>
          </ac:spMkLst>
        </pc:spChg>
        <pc:picChg chg="mod">
          <ac:chgData name="Beatriz González Minguela" userId="0a0cfb03-1cbf-4472-940e-6517a02f9274" providerId="ADAL" clId="{CBC1F3F2-BE89-457F-911F-F773DDB8320E}" dt="2023-02-06T12:54:31.707" v="769" actId="207"/>
          <ac:picMkLst>
            <pc:docMk/>
            <pc:sldMk cId="2552671370" sldId="278"/>
            <ac:picMk id="27" creationId="{2C736C8F-30DA-41DD-8752-12AE6B6D2812}"/>
          </ac:picMkLst>
        </pc:picChg>
        <pc:picChg chg="mod">
          <ac:chgData name="Beatriz González Minguela" userId="0a0cfb03-1cbf-4472-940e-6517a02f9274" providerId="ADAL" clId="{CBC1F3F2-BE89-457F-911F-F773DDB8320E}" dt="2023-02-06T12:54:35.876" v="771" actId="108"/>
          <ac:picMkLst>
            <pc:docMk/>
            <pc:sldMk cId="2552671370" sldId="278"/>
            <ac:picMk id="28" creationId="{57BDB743-DADF-4333-BDF6-6153F86D3976}"/>
          </ac:picMkLst>
        </pc:picChg>
        <pc:picChg chg="mod">
          <ac:chgData name="Beatriz González Minguela" userId="0a0cfb03-1cbf-4472-940e-6517a02f9274" providerId="ADAL" clId="{CBC1F3F2-BE89-457F-911F-F773DDB8320E}" dt="2023-02-06T12:54:39.256" v="773" actId="108"/>
          <ac:picMkLst>
            <pc:docMk/>
            <pc:sldMk cId="2552671370" sldId="278"/>
            <ac:picMk id="34" creationId="{1A1FEF4B-76A4-4140-8596-1A586B05A970}"/>
          </ac:picMkLst>
        </pc:picChg>
        <pc:picChg chg="mod">
          <ac:chgData name="Beatriz González Minguela" userId="0a0cfb03-1cbf-4472-940e-6517a02f9274" providerId="ADAL" clId="{CBC1F3F2-BE89-457F-911F-F773DDB8320E}" dt="2023-02-06T12:54:37.541" v="772" actId="108"/>
          <ac:picMkLst>
            <pc:docMk/>
            <pc:sldMk cId="2552671370" sldId="278"/>
            <ac:picMk id="37" creationId="{CD8F427E-2F53-4CF9-8F70-3433286E2667}"/>
          </ac:picMkLst>
        </pc:picChg>
        <pc:cxnChg chg="mod">
          <ac:chgData name="Beatriz González Minguela" userId="0a0cfb03-1cbf-4472-940e-6517a02f9274" providerId="ADAL" clId="{CBC1F3F2-BE89-457F-911F-F773DDB8320E}" dt="2023-02-06T12:55:30.917" v="788" actId="692"/>
          <ac:cxnSpMkLst>
            <pc:docMk/>
            <pc:sldMk cId="2552671370" sldId="278"/>
            <ac:cxnSpMk id="31" creationId="{0478EE0A-F1FE-4CD4-90AE-ED479A7330DB}"/>
          </ac:cxnSpMkLst>
        </pc:cxnChg>
        <pc:cxnChg chg="mod">
          <ac:chgData name="Beatriz González Minguela" userId="0a0cfb03-1cbf-4472-940e-6517a02f9274" providerId="ADAL" clId="{CBC1F3F2-BE89-457F-911F-F773DDB8320E}" dt="2023-02-06T12:55:34.026" v="789" actId="692"/>
          <ac:cxnSpMkLst>
            <pc:docMk/>
            <pc:sldMk cId="2552671370" sldId="278"/>
            <ac:cxnSpMk id="35" creationId="{80394121-E10D-4419-9730-82FCA4D1D203}"/>
          </ac:cxnSpMkLst>
        </pc:cxnChg>
      </pc:sldChg>
      <pc:sldChg chg="modSp mod modClrScheme chgLayout">
        <pc:chgData name="Beatriz González Minguela" userId="0a0cfb03-1cbf-4472-940e-6517a02f9274" providerId="ADAL" clId="{CBC1F3F2-BE89-457F-911F-F773DDB8320E}" dt="2023-02-06T12:43:54.316" v="621" actId="700"/>
        <pc:sldMkLst>
          <pc:docMk/>
          <pc:sldMk cId="3590055576" sldId="281"/>
        </pc:sldMkLst>
        <pc:spChg chg="mod ord">
          <ac:chgData name="Beatriz González Minguela" userId="0a0cfb03-1cbf-4472-940e-6517a02f9274" providerId="ADAL" clId="{CBC1F3F2-BE89-457F-911F-F773DDB8320E}" dt="2023-02-06T12:43:54.316" v="621" actId="700"/>
          <ac:spMkLst>
            <pc:docMk/>
            <pc:sldMk cId="3590055576" sldId="281"/>
            <ac:spMk id="4" creationId="{7D248AC3-87E1-4B56-A0FF-D17AE721B049}"/>
          </ac:spMkLst>
        </pc:spChg>
        <pc:spChg chg="mod ord">
          <ac:chgData name="Beatriz González Minguela" userId="0a0cfb03-1cbf-4472-940e-6517a02f9274" providerId="ADAL" clId="{CBC1F3F2-BE89-457F-911F-F773DDB8320E}" dt="2023-02-06T12:43:54.316" v="621" actId="700"/>
          <ac:spMkLst>
            <pc:docMk/>
            <pc:sldMk cId="3590055576" sldId="281"/>
            <ac:spMk id="5" creationId="{EF2F6DA0-9455-41DB-BDF0-857EBA13705E}"/>
          </ac:spMkLst>
        </pc:spChg>
        <pc:graphicFrameChg chg="mod modGraphic">
          <ac:chgData name="Beatriz González Minguela" userId="0a0cfb03-1cbf-4472-940e-6517a02f9274" providerId="ADAL" clId="{CBC1F3F2-BE89-457F-911F-F773DDB8320E}" dt="2023-02-06T12:28:29.361" v="380" actId="207"/>
          <ac:graphicFrameMkLst>
            <pc:docMk/>
            <pc:sldMk cId="3590055576" sldId="281"/>
            <ac:graphicFrameMk id="6" creationId="{7D612A85-D6FA-4A05-ADCF-6E98146D7A8B}"/>
          </ac:graphicFrameMkLst>
        </pc:graphicFrameChg>
      </pc:sldChg>
      <pc:sldChg chg="del">
        <pc:chgData name="Beatriz González Minguela" userId="0a0cfb03-1cbf-4472-940e-6517a02f9274" providerId="ADAL" clId="{CBC1F3F2-BE89-457F-911F-F773DDB8320E}" dt="2023-02-06T12:31:22.581" v="441" actId="2696"/>
        <pc:sldMkLst>
          <pc:docMk/>
          <pc:sldMk cId="3542107854" sldId="282"/>
        </pc:sldMkLst>
      </pc:sldChg>
      <pc:sldChg chg="del">
        <pc:chgData name="Beatriz González Minguela" userId="0a0cfb03-1cbf-4472-940e-6517a02f9274" providerId="ADAL" clId="{CBC1F3F2-BE89-457F-911F-F773DDB8320E}" dt="2023-02-06T12:29:15.215" v="383" actId="2696"/>
        <pc:sldMkLst>
          <pc:docMk/>
          <pc:sldMk cId="923536153" sldId="285"/>
        </pc:sldMkLst>
      </pc:sldChg>
      <pc:sldChg chg="addSp delSp modSp mod modClrScheme chgLayout">
        <pc:chgData name="Beatriz González Minguela" userId="0a0cfb03-1cbf-4472-940e-6517a02f9274" providerId="ADAL" clId="{CBC1F3F2-BE89-457F-911F-F773DDB8320E}" dt="2023-02-06T13:52:47.231" v="1659" actId="478"/>
        <pc:sldMkLst>
          <pc:docMk/>
          <pc:sldMk cId="694168254" sldId="286"/>
        </pc:sldMkLst>
        <pc:spChg chg="mod ord">
          <ac:chgData name="Beatriz González Minguela" userId="0a0cfb03-1cbf-4472-940e-6517a02f9274" providerId="ADAL" clId="{CBC1F3F2-BE89-457F-911F-F773DDB8320E}" dt="2023-02-06T12:44:07.779" v="624" actId="700"/>
          <ac:spMkLst>
            <pc:docMk/>
            <pc:sldMk cId="694168254" sldId="286"/>
            <ac:spMk id="2" creationId="{B85F8F67-07BC-4C00-87E8-816D6C5D5075}"/>
          </ac:spMkLst>
        </pc:spChg>
        <pc:spChg chg="add del mod ord">
          <ac:chgData name="Beatriz González Minguela" userId="0a0cfb03-1cbf-4472-940e-6517a02f9274" providerId="ADAL" clId="{CBC1F3F2-BE89-457F-911F-F773DDB8320E}" dt="2023-02-06T13:52:47.231" v="1659" actId="478"/>
          <ac:spMkLst>
            <pc:docMk/>
            <pc:sldMk cId="694168254" sldId="286"/>
            <ac:spMk id="3" creationId="{42F3B399-59DA-F730-A046-27E0D4F7359A}"/>
          </ac:spMkLst>
        </pc:spChg>
        <pc:spChg chg="mod">
          <ac:chgData name="Beatriz González Minguela" userId="0a0cfb03-1cbf-4472-940e-6517a02f9274" providerId="ADAL" clId="{CBC1F3F2-BE89-457F-911F-F773DDB8320E}" dt="2023-02-06T12:26:41.043" v="318" actId="108"/>
          <ac:spMkLst>
            <pc:docMk/>
            <pc:sldMk cId="694168254" sldId="286"/>
            <ac:spMk id="4" creationId="{C330D643-F9F8-4D1A-9661-DA37E059CB14}"/>
          </ac:spMkLst>
        </pc:spChg>
        <pc:spChg chg="mod">
          <ac:chgData name="Beatriz González Minguela" userId="0a0cfb03-1cbf-4472-940e-6517a02f9274" providerId="ADAL" clId="{CBC1F3F2-BE89-457F-911F-F773DDB8320E}" dt="2023-02-06T12:26:45.612" v="319" actId="108"/>
          <ac:spMkLst>
            <pc:docMk/>
            <pc:sldMk cId="694168254" sldId="286"/>
            <ac:spMk id="5" creationId="{5D1EB4A9-0FBB-4B3C-9A63-9471B9A2E3E3}"/>
          </ac:spMkLst>
        </pc:spChg>
        <pc:spChg chg="mod">
          <ac:chgData name="Beatriz González Minguela" userId="0a0cfb03-1cbf-4472-940e-6517a02f9274" providerId="ADAL" clId="{CBC1F3F2-BE89-457F-911F-F773DDB8320E}" dt="2023-02-06T12:26:47.288" v="320" actId="108"/>
          <ac:spMkLst>
            <pc:docMk/>
            <pc:sldMk cId="694168254" sldId="286"/>
            <ac:spMk id="6" creationId="{55DDD751-4B1F-4036-ADEF-EC2D99ACCF68}"/>
          </ac:spMkLst>
        </pc:spChg>
        <pc:spChg chg="mod">
          <ac:chgData name="Beatriz González Minguela" userId="0a0cfb03-1cbf-4472-940e-6517a02f9274" providerId="ADAL" clId="{CBC1F3F2-BE89-457F-911F-F773DDB8320E}" dt="2023-02-06T12:26:48.689" v="321" actId="108"/>
          <ac:spMkLst>
            <pc:docMk/>
            <pc:sldMk cId="694168254" sldId="286"/>
            <ac:spMk id="7" creationId="{8EE4CC64-ACF2-44E4-A0C9-D2E08C86E4BE}"/>
          </ac:spMkLst>
        </pc:spChg>
        <pc:spChg chg="mod">
          <ac:chgData name="Beatriz González Minguela" userId="0a0cfb03-1cbf-4472-940e-6517a02f9274" providerId="ADAL" clId="{CBC1F3F2-BE89-457F-911F-F773DDB8320E}" dt="2023-02-06T12:26:50.829" v="322" actId="108"/>
          <ac:spMkLst>
            <pc:docMk/>
            <pc:sldMk cId="694168254" sldId="286"/>
            <ac:spMk id="8" creationId="{189FB69F-361E-49B7-B244-F57CACA75A70}"/>
          </ac:spMkLst>
        </pc:spChg>
        <pc:spChg chg="mod">
          <ac:chgData name="Beatriz González Minguela" userId="0a0cfb03-1cbf-4472-940e-6517a02f9274" providerId="ADAL" clId="{CBC1F3F2-BE89-457F-911F-F773DDB8320E}" dt="2023-02-06T12:26:52.697" v="323" actId="108"/>
          <ac:spMkLst>
            <pc:docMk/>
            <pc:sldMk cId="694168254" sldId="286"/>
            <ac:spMk id="9" creationId="{743B1892-4C07-440D-97B8-EAC16C87D3F1}"/>
          </ac:spMkLst>
        </pc:spChg>
        <pc:picChg chg="mod">
          <ac:chgData name="Beatriz González Minguela" userId="0a0cfb03-1cbf-4472-940e-6517a02f9274" providerId="ADAL" clId="{CBC1F3F2-BE89-457F-911F-F773DDB8320E}" dt="2023-02-06T12:26:05.951" v="308" actId="108"/>
          <ac:picMkLst>
            <pc:docMk/>
            <pc:sldMk cId="694168254" sldId="286"/>
            <ac:picMk id="24" creationId="{3BB5F1E0-ECE2-4751-99A0-F212D5ADAEE3}"/>
          </ac:picMkLst>
        </pc:picChg>
      </pc:sldChg>
      <pc:sldChg chg="addSp delSp modSp mod modClrScheme chgLayout">
        <pc:chgData name="Beatriz González Minguela" userId="0a0cfb03-1cbf-4472-940e-6517a02f9274" providerId="ADAL" clId="{CBC1F3F2-BE89-457F-911F-F773DDB8320E}" dt="2023-02-06T12:44:03.627" v="623" actId="478"/>
        <pc:sldMkLst>
          <pc:docMk/>
          <pc:sldMk cId="493434821" sldId="287"/>
        </pc:sldMkLst>
        <pc:spChg chg="mod ord">
          <ac:chgData name="Beatriz González Minguela" userId="0a0cfb03-1cbf-4472-940e-6517a02f9274" providerId="ADAL" clId="{CBC1F3F2-BE89-457F-911F-F773DDB8320E}" dt="2023-02-06T12:43:59.715" v="622" actId="700"/>
          <ac:spMkLst>
            <pc:docMk/>
            <pc:sldMk cId="493434821" sldId="287"/>
            <ac:spMk id="2" creationId="{B85F8F67-07BC-4C00-87E8-816D6C5D5075}"/>
          </ac:spMkLst>
        </pc:spChg>
        <pc:spChg chg="add del mod ord">
          <ac:chgData name="Beatriz González Minguela" userId="0a0cfb03-1cbf-4472-940e-6517a02f9274" providerId="ADAL" clId="{CBC1F3F2-BE89-457F-911F-F773DDB8320E}" dt="2023-02-06T12:44:03.627" v="623" actId="478"/>
          <ac:spMkLst>
            <pc:docMk/>
            <pc:sldMk cId="493434821" sldId="287"/>
            <ac:spMk id="3" creationId="{1CA329D3-303A-72E3-E84E-90D778054922}"/>
          </ac:spMkLst>
        </pc:spChg>
        <pc:spChg chg="mod">
          <ac:chgData name="Beatriz González Minguela" userId="0a0cfb03-1cbf-4472-940e-6517a02f9274" providerId="ADAL" clId="{CBC1F3F2-BE89-457F-911F-F773DDB8320E}" dt="2023-02-06T12:26:33.226" v="316" actId="207"/>
          <ac:spMkLst>
            <pc:docMk/>
            <pc:sldMk cId="493434821" sldId="287"/>
            <ac:spMk id="4" creationId="{C330D643-F9F8-4D1A-9661-DA37E059CB14}"/>
          </ac:spMkLst>
        </pc:spChg>
        <pc:spChg chg="mod">
          <ac:chgData name="Beatriz González Minguela" userId="0a0cfb03-1cbf-4472-940e-6517a02f9274" providerId="ADAL" clId="{CBC1F3F2-BE89-457F-911F-F773DDB8320E}" dt="2023-02-06T12:26:36.364" v="317" actId="108"/>
          <ac:spMkLst>
            <pc:docMk/>
            <pc:sldMk cId="493434821" sldId="287"/>
            <ac:spMk id="5" creationId="{5D1EB4A9-0FBB-4B3C-9A63-9471B9A2E3E3}"/>
          </ac:spMkLst>
        </pc:spChg>
        <pc:spChg chg="mod">
          <ac:chgData name="Beatriz González Minguela" userId="0a0cfb03-1cbf-4472-940e-6517a02f9274" providerId="ADAL" clId="{CBC1F3F2-BE89-457F-911F-F773DDB8320E}" dt="2023-02-06T12:27:03.684" v="324" actId="692"/>
          <ac:spMkLst>
            <pc:docMk/>
            <pc:sldMk cId="493434821" sldId="287"/>
            <ac:spMk id="6" creationId="{55DDD751-4B1F-4036-ADEF-EC2D99ACCF68}"/>
          </ac:spMkLst>
        </pc:spChg>
        <pc:spChg chg="mod">
          <ac:chgData name="Beatriz González Minguela" userId="0a0cfb03-1cbf-4472-940e-6517a02f9274" providerId="ADAL" clId="{CBC1F3F2-BE89-457F-911F-F773DDB8320E}" dt="2023-02-06T12:27:20.139" v="328" actId="108"/>
          <ac:spMkLst>
            <pc:docMk/>
            <pc:sldMk cId="493434821" sldId="287"/>
            <ac:spMk id="7" creationId="{8EE4CC64-ACF2-44E4-A0C9-D2E08C86E4BE}"/>
          </ac:spMkLst>
        </pc:spChg>
        <pc:spChg chg="mod">
          <ac:chgData name="Beatriz González Minguela" userId="0a0cfb03-1cbf-4472-940e-6517a02f9274" providerId="ADAL" clId="{CBC1F3F2-BE89-457F-911F-F773DDB8320E}" dt="2023-02-06T12:27:22.096" v="329" actId="108"/>
          <ac:spMkLst>
            <pc:docMk/>
            <pc:sldMk cId="493434821" sldId="287"/>
            <ac:spMk id="8" creationId="{189FB69F-361E-49B7-B244-F57CACA75A70}"/>
          </ac:spMkLst>
        </pc:spChg>
        <pc:spChg chg="mod">
          <ac:chgData name="Beatriz González Minguela" userId="0a0cfb03-1cbf-4472-940e-6517a02f9274" providerId="ADAL" clId="{CBC1F3F2-BE89-457F-911F-F773DDB8320E}" dt="2023-02-06T12:27:23.712" v="330" actId="108"/>
          <ac:spMkLst>
            <pc:docMk/>
            <pc:sldMk cId="493434821" sldId="287"/>
            <ac:spMk id="9" creationId="{743B1892-4C07-440D-97B8-EAC16C87D3F1}"/>
          </ac:spMkLst>
        </pc:spChg>
        <pc:spChg chg="mod">
          <ac:chgData name="Beatriz González Minguela" userId="0a0cfb03-1cbf-4472-940e-6517a02f9274" providerId="ADAL" clId="{CBC1F3F2-BE89-457F-911F-F773DDB8320E}" dt="2023-02-06T12:27:17.533" v="327" actId="207"/>
          <ac:spMkLst>
            <pc:docMk/>
            <pc:sldMk cId="493434821" sldId="287"/>
            <ac:spMk id="18" creationId="{68A43749-2A8E-4A03-B4FD-09FFDB9B2ADF}"/>
          </ac:spMkLst>
        </pc:spChg>
        <pc:spChg chg="mod">
          <ac:chgData name="Beatriz González Minguela" userId="0a0cfb03-1cbf-4472-940e-6517a02f9274" providerId="ADAL" clId="{CBC1F3F2-BE89-457F-911F-F773DDB8320E}" dt="2023-02-06T12:27:26.700" v="331" actId="108"/>
          <ac:spMkLst>
            <pc:docMk/>
            <pc:sldMk cId="493434821" sldId="287"/>
            <ac:spMk id="19" creationId="{B10002E1-4C91-47F6-99DB-C64A5EB49BDC}"/>
          </ac:spMkLst>
        </pc:spChg>
        <pc:spChg chg="mod">
          <ac:chgData name="Beatriz González Minguela" userId="0a0cfb03-1cbf-4472-940e-6517a02f9274" providerId="ADAL" clId="{CBC1F3F2-BE89-457F-911F-F773DDB8320E}" dt="2023-02-06T12:27:28.798" v="332" actId="108"/>
          <ac:spMkLst>
            <pc:docMk/>
            <pc:sldMk cId="493434821" sldId="287"/>
            <ac:spMk id="20" creationId="{399A1BE9-B6A2-4583-9C61-4C0500050153}"/>
          </ac:spMkLst>
        </pc:spChg>
        <pc:spChg chg="mod">
          <ac:chgData name="Beatriz González Minguela" userId="0a0cfb03-1cbf-4472-940e-6517a02f9274" providerId="ADAL" clId="{CBC1F3F2-BE89-457F-911F-F773DDB8320E}" dt="2023-02-06T12:27:31.103" v="333" actId="108"/>
          <ac:spMkLst>
            <pc:docMk/>
            <pc:sldMk cId="493434821" sldId="287"/>
            <ac:spMk id="21" creationId="{C7ABA00A-FF49-4803-A0D6-EAC4E2B936EF}"/>
          </ac:spMkLst>
        </pc:spChg>
        <pc:picChg chg="mod">
          <ac:chgData name="Beatriz González Minguela" userId="0a0cfb03-1cbf-4472-940e-6517a02f9274" providerId="ADAL" clId="{CBC1F3F2-BE89-457F-911F-F773DDB8320E}" dt="2023-02-06T12:27:13.970" v="326" actId="207"/>
          <ac:picMkLst>
            <pc:docMk/>
            <pc:sldMk cId="493434821" sldId="287"/>
            <ac:picMk id="26" creationId="{19375C89-B145-47AD-8C5D-7E60A828C73F}"/>
          </ac:picMkLst>
        </pc:picChg>
        <pc:picChg chg="mod">
          <ac:chgData name="Beatriz González Minguela" userId="0a0cfb03-1cbf-4472-940e-6517a02f9274" providerId="ADAL" clId="{CBC1F3F2-BE89-457F-911F-F773DDB8320E}" dt="2023-02-06T12:27:33.176" v="334" actId="108"/>
          <ac:picMkLst>
            <pc:docMk/>
            <pc:sldMk cId="493434821" sldId="287"/>
            <ac:picMk id="28" creationId="{5F8B6035-10EE-4569-B3C3-4F1B9652BC8F}"/>
          </ac:picMkLst>
        </pc:picChg>
        <pc:picChg chg="mod">
          <ac:chgData name="Beatriz González Minguela" userId="0a0cfb03-1cbf-4472-940e-6517a02f9274" providerId="ADAL" clId="{CBC1F3F2-BE89-457F-911F-F773DDB8320E}" dt="2023-02-06T12:27:36.714" v="336" actId="108"/>
          <ac:picMkLst>
            <pc:docMk/>
            <pc:sldMk cId="493434821" sldId="287"/>
            <ac:picMk id="30" creationId="{7F0785E5-EF95-4CA4-83D2-1F3A9C88A783}"/>
          </ac:picMkLst>
        </pc:picChg>
        <pc:picChg chg="mod">
          <ac:chgData name="Beatriz González Minguela" userId="0a0cfb03-1cbf-4472-940e-6517a02f9274" providerId="ADAL" clId="{CBC1F3F2-BE89-457F-911F-F773DDB8320E}" dt="2023-02-06T12:27:35.057" v="335" actId="108"/>
          <ac:picMkLst>
            <pc:docMk/>
            <pc:sldMk cId="493434821" sldId="287"/>
            <ac:picMk id="32" creationId="{9067B8E2-C334-4A1C-99E8-E0D374195B47}"/>
          </ac:picMkLst>
        </pc:picChg>
      </pc:sldChg>
      <pc:sldChg chg="del">
        <pc:chgData name="Beatriz González Minguela" userId="0a0cfb03-1cbf-4472-940e-6517a02f9274" providerId="ADAL" clId="{CBC1F3F2-BE89-457F-911F-F773DDB8320E}" dt="2023-02-06T12:29:24.027" v="384" actId="2696"/>
        <pc:sldMkLst>
          <pc:docMk/>
          <pc:sldMk cId="2231197518" sldId="288"/>
        </pc:sldMkLst>
      </pc:sldChg>
      <pc:sldChg chg="del">
        <pc:chgData name="Beatriz González Minguela" userId="0a0cfb03-1cbf-4472-940e-6517a02f9274" providerId="ADAL" clId="{CBC1F3F2-BE89-457F-911F-F773DDB8320E}" dt="2023-02-06T12:31:51.592" v="446" actId="2696"/>
        <pc:sldMkLst>
          <pc:docMk/>
          <pc:sldMk cId="3243324893" sldId="289"/>
        </pc:sldMkLst>
      </pc:sldChg>
      <pc:sldChg chg="modSp mod setBg">
        <pc:chgData name="Beatriz González Minguela" userId="0a0cfb03-1cbf-4472-940e-6517a02f9274" providerId="ADAL" clId="{CBC1F3F2-BE89-457F-911F-F773DDB8320E}" dt="2023-02-06T12:28:58.578" v="381"/>
        <pc:sldMkLst>
          <pc:docMk/>
          <pc:sldMk cId="3025937398" sldId="295"/>
        </pc:sldMkLst>
        <pc:spChg chg="mod">
          <ac:chgData name="Beatriz González Minguela" userId="0a0cfb03-1cbf-4472-940e-6517a02f9274" providerId="ADAL" clId="{CBC1F3F2-BE89-457F-911F-F773DDB8320E}" dt="2023-02-06T12:25:21.564" v="269" actId="1076"/>
          <ac:spMkLst>
            <pc:docMk/>
            <pc:sldMk cId="3025937398" sldId="295"/>
            <ac:spMk id="2" creationId="{6385A0F7-9BA6-4A3F-8627-E5D9AC5FC60E}"/>
          </ac:spMkLst>
        </pc:spChg>
        <pc:spChg chg="mod">
          <ac:chgData name="Beatriz González Minguela" userId="0a0cfb03-1cbf-4472-940e-6517a02f9274" providerId="ADAL" clId="{CBC1F3F2-BE89-457F-911F-F773DDB8320E}" dt="2023-02-06T12:25:32.717" v="303" actId="20577"/>
          <ac:spMkLst>
            <pc:docMk/>
            <pc:sldMk cId="3025937398" sldId="295"/>
            <ac:spMk id="3" creationId="{D692142E-F360-4975-BDB6-B64146CAF372}"/>
          </ac:spMkLst>
        </pc:spChg>
      </pc:sldChg>
      <pc:sldChg chg="setBg">
        <pc:chgData name="Beatriz González Minguela" userId="0a0cfb03-1cbf-4472-940e-6517a02f9274" providerId="ADAL" clId="{CBC1F3F2-BE89-457F-911F-F773DDB8320E}" dt="2023-02-06T12:50:29.795" v="696"/>
        <pc:sldMkLst>
          <pc:docMk/>
          <pc:sldMk cId="585081604" sldId="296"/>
        </pc:sldMkLst>
      </pc:sldChg>
      <pc:sldChg chg="del">
        <pc:chgData name="Beatriz González Minguela" userId="0a0cfb03-1cbf-4472-940e-6517a02f9274" providerId="ADAL" clId="{CBC1F3F2-BE89-457F-911F-F773DDB8320E}" dt="2023-02-06T12:39:40.882" v="538" actId="2696"/>
        <pc:sldMkLst>
          <pc:docMk/>
          <pc:sldMk cId="596919820" sldId="298"/>
        </pc:sldMkLst>
      </pc:sldChg>
      <pc:sldChg chg="del">
        <pc:chgData name="Beatriz González Minguela" userId="0a0cfb03-1cbf-4472-940e-6517a02f9274" providerId="ADAL" clId="{CBC1F3F2-BE89-457F-911F-F773DDB8320E}" dt="2023-02-06T12:50:33.785" v="697" actId="2696"/>
        <pc:sldMkLst>
          <pc:docMk/>
          <pc:sldMk cId="290977889" sldId="302"/>
        </pc:sldMkLst>
      </pc:sldChg>
      <pc:sldChg chg="delSp modSp mod">
        <pc:chgData name="Beatriz González Minguela" userId="0a0cfb03-1cbf-4472-940e-6517a02f9274" providerId="ADAL" clId="{CBC1F3F2-BE89-457F-911F-F773DDB8320E}" dt="2023-02-06T12:24:45.418" v="235" actId="1076"/>
        <pc:sldMkLst>
          <pc:docMk/>
          <pc:sldMk cId="349493966" sldId="305"/>
        </pc:sldMkLst>
        <pc:spChg chg="mod">
          <ac:chgData name="Beatriz González Minguela" userId="0a0cfb03-1cbf-4472-940e-6517a02f9274" providerId="ADAL" clId="{CBC1F3F2-BE89-457F-911F-F773DDB8320E}" dt="2023-02-06T12:24:45.418" v="235" actId="1076"/>
          <ac:spMkLst>
            <pc:docMk/>
            <pc:sldMk cId="349493966" sldId="305"/>
            <ac:spMk id="3" creationId="{7AA9B052-39E6-4ED7-A510-613BECAAE630}"/>
          </ac:spMkLst>
        </pc:spChg>
        <pc:spChg chg="del mod">
          <ac:chgData name="Beatriz González Minguela" userId="0a0cfb03-1cbf-4472-940e-6517a02f9274" providerId="ADAL" clId="{CBC1F3F2-BE89-457F-911F-F773DDB8320E}" dt="2023-02-06T12:23:27.284" v="139" actId="478"/>
          <ac:spMkLst>
            <pc:docMk/>
            <pc:sldMk cId="349493966" sldId="305"/>
            <ac:spMk id="4" creationId="{22EE7DF5-C614-409A-A2C2-077B5C4EAAA8}"/>
          </ac:spMkLst>
        </pc:spChg>
      </pc:sldChg>
      <pc:sldChg chg="modSp mod setBg">
        <pc:chgData name="Beatriz González Minguela" userId="0a0cfb03-1cbf-4472-940e-6517a02f9274" providerId="ADAL" clId="{CBC1F3F2-BE89-457F-911F-F773DDB8320E}" dt="2023-02-06T12:29:04.007" v="382"/>
        <pc:sldMkLst>
          <pc:docMk/>
          <pc:sldMk cId="1764449348" sldId="307"/>
        </pc:sldMkLst>
        <pc:spChg chg="mod">
          <ac:chgData name="Beatriz González Minguela" userId="0a0cfb03-1cbf-4472-940e-6517a02f9274" providerId="ADAL" clId="{CBC1F3F2-BE89-457F-911F-F773DDB8320E}" dt="2023-02-06T12:21:57.696" v="0" actId="1076"/>
          <ac:spMkLst>
            <pc:docMk/>
            <pc:sldMk cId="1764449348" sldId="307"/>
            <ac:spMk id="2" creationId="{6E90085E-6316-4FEB-9BA1-48EA589CF2D6}"/>
          </ac:spMkLst>
        </pc:spChg>
        <pc:spChg chg="mod">
          <ac:chgData name="Beatriz González Minguela" userId="0a0cfb03-1cbf-4472-940e-6517a02f9274" providerId="ADAL" clId="{CBC1F3F2-BE89-457F-911F-F773DDB8320E}" dt="2023-02-06T12:22:57.682" v="95" actId="20577"/>
          <ac:spMkLst>
            <pc:docMk/>
            <pc:sldMk cId="1764449348" sldId="307"/>
            <ac:spMk id="3" creationId="{FC98CDFF-8533-4482-8331-7813BC2EA8F1}"/>
          </ac:spMkLst>
        </pc:spChg>
      </pc:sldChg>
      <pc:sldChg chg="modSp mod modClrScheme chgLayout">
        <pc:chgData name="Beatriz González Minguela" userId="0a0cfb03-1cbf-4472-940e-6517a02f9274" providerId="ADAL" clId="{CBC1F3F2-BE89-457F-911F-F773DDB8320E}" dt="2023-02-06T13:09:49.113" v="1637" actId="6549"/>
        <pc:sldMkLst>
          <pc:docMk/>
          <pc:sldMk cId="3067052649" sldId="308"/>
        </pc:sldMkLst>
        <pc:spChg chg="mod ord">
          <ac:chgData name="Beatriz González Minguela" userId="0a0cfb03-1cbf-4472-940e-6517a02f9274" providerId="ADAL" clId="{CBC1F3F2-BE89-457F-911F-F773DDB8320E}" dt="2023-02-06T12:25:00.685" v="267" actId="700"/>
          <ac:spMkLst>
            <pc:docMk/>
            <pc:sldMk cId="3067052649" sldId="308"/>
            <ac:spMk id="4" creationId="{5296D1C0-F16D-4252-B7E2-FF27CA123734}"/>
          </ac:spMkLst>
        </pc:spChg>
        <pc:spChg chg="mod ord">
          <ac:chgData name="Beatriz González Minguela" userId="0a0cfb03-1cbf-4472-940e-6517a02f9274" providerId="ADAL" clId="{CBC1F3F2-BE89-457F-911F-F773DDB8320E}" dt="2023-02-06T13:09:49.113" v="1637" actId="6549"/>
          <ac:spMkLst>
            <pc:docMk/>
            <pc:sldMk cId="3067052649" sldId="308"/>
            <ac:spMk id="5" creationId="{8AE52C0F-5398-4DB9-BA38-9B6362519AD8}"/>
          </ac:spMkLst>
        </pc:spChg>
      </pc:sldChg>
      <pc:sldChg chg="del">
        <pc:chgData name="Beatriz González Minguela" userId="0a0cfb03-1cbf-4472-940e-6517a02f9274" providerId="ADAL" clId="{CBC1F3F2-BE89-457F-911F-F773DDB8320E}" dt="2023-02-06T12:40:28.744" v="551" actId="2696"/>
        <pc:sldMkLst>
          <pc:docMk/>
          <pc:sldMk cId="1034720349" sldId="318"/>
        </pc:sldMkLst>
      </pc:sldChg>
      <pc:sldChg chg="modSp mod modClrScheme chgLayout">
        <pc:chgData name="Beatriz González Minguela" userId="0a0cfb03-1cbf-4472-940e-6517a02f9274" providerId="ADAL" clId="{CBC1F3F2-BE89-457F-911F-F773DDB8320E}" dt="2023-02-07T09:53:17.005" v="2272" actId="255"/>
        <pc:sldMkLst>
          <pc:docMk/>
          <pc:sldMk cId="1358061847" sldId="321"/>
        </pc:sldMkLst>
        <pc:spChg chg="mod ord">
          <ac:chgData name="Beatriz González Minguela" userId="0a0cfb03-1cbf-4472-940e-6517a02f9274" providerId="ADAL" clId="{CBC1F3F2-BE89-457F-911F-F773DDB8320E}" dt="2023-02-06T13:01:54.174" v="907" actId="207"/>
          <ac:spMkLst>
            <pc:docMk/>
            <pc:sldMk cId="1358061847" sldId="321"/>
            <ac:spMk id="4" creationId="{4B370A2D-48AC-45E6-853E-C991716CAAE9}"/>
          </ac:spMkLst>
        </pc:spChg>
        <pc:spChg chg="mod ord">
          <ac:chgData name="Beatriz González Minguela" userId="0a0cfb03-1cbf-4472-940e-6517a02f9274" providerId="ADAL" clId="{CBC1F3F2-BE89-457F-911F-F773DDB8320E}" dt="2023-02-06T13:06:07.730" v="1216" actId="113"/>
          <ac:spMkLst>
            <pc:docMk/>
            <pc:sldMk cId="1358061847" sldId="321"/>
            <ac:spMk id="5" creationId="{F454E602-ABDA-46A0-9828-5E22AE48D525}"/>
          </ac:spMkLst>
        </pc:spChg>
        <pc:graphicFrameChg chg="mod modGraphic">
          <ac:chgData name="Beatriz González Minguela" userId="0a0cfb03-1cbf-4472-940e-6517a02f9274" providerId="ADAL" clId="{CBC1F3F2-BE89-457F-911F-F773DDB8320E}" dt="2023-02-07T09:53:17.005" v="2272" actId="255"/>
          <ac:graphicFrameMkLst>
            <pc:docMk/>
            <pc:sldMk cId="1358061847" sldId="321"/>
            <ac:graphicFrameMk id="6" creationId="{3DF14577-ECA2-4829-B125-378F20EAA3CD}"/>
          </ac:graphicFrameMkLst>
        </pc:graphicFrameChg>
      </pc:sldChg>
      <pc:sldChg chg="del">
        <pc:chgData name="Beatriz González Minguela" userId="0a0cfb03-1cbf-4472-940e-6517a02f9274" providerId="ADAL" clId="{CBC1F3F2-BE89-457F-911F-F773DDB8320E}" dt="2023-02-06T13:01:44.580" v="882" actId="2696"/>
        <pc:sldMkLst>
          <pc:docMk/>
          <pc:sldMk cId="281564260" sldId="322"/>
        </pc:sldMkLst>
      </pc:sldChg>
      <pc:sldChg chg="modSp mod modClrScheme chgLayout">
        <pc:chgData name="Beatriz González Minguela" userId="0a0cfb03-1cbf-4472-940e-6517a02f9274" providerId="ADAL" clId="{CBC1F3F2-BE89-457F-911F-F773DDB8320E}" dt="2023-02-07T08:34:49.636" v="2260" actId="20577"/>
        <pc:sldMkLst>
          <pc:docMk/>
          <pc:sldMk cId="2940334136" sldId="323"/>
        </pc:sldMkLst>
        <pc:spChg chg="mod ord">
          <ac:chgData name="Beatriz González Minguela" userId="0a0cfb03-1cbf-4472-940e-6517a02f9274" providerId="ADAL" clId="{CBC1F3F2-BE89-457F-911F-F773DDB8320E}" dt="2023-02-06T13:06:19.264" v="1221" actId="207"/>
          <ac:spMkLst>
            <pc:docMk/>
            <pc:sldMk cId="2940334136" sldId="323"/>
            <ac:spMk id="4" creationId="{46BD96A9-CDE1-4241-AEE2-2A6C50AA5A59}"/>
          </ac:spMkLst>
        </pc:spChg>
        <pc:spChg chg="mod ord">
          <ac:chgData name="Beatriz González Minguela" userId="0a0cfb03-1cbf-4472-940e-6517a02f9274" providerId="ADAL" clId="{CBC1F3F2-BE89-457F-911F-F773DDB8320E}" dt="2023-02-06T13:09:32.268" v="1626" actId="113"/>
          <ac:spMkLst>
            <pc:docMk/>
            <pc:sldMk cId="2940334136" sldId="323"/>
            <ac:spMk id="5" creationId="{E1ACEB53-EB88-47D7-B87B-57A8546AC16F}"/>
          </ac:spMkLst>
        </pc:spChg>
        <pc:graphicFrameChg chg="mod">
          <ac:chgData name="Beatriz González Minguela" userId="0a0cfb03-1cbf-4472-940e-6517a02f9274" providerId="ADAL" clId="{CBC1F3F2-BE89-457F-911F-F773DDB8320E}" dt="2023-02-07T08:34:49.636" v="2260" actId="20577"/>
          <ac:graphicFrameMkLst>
            <pc:docMk/>
            <pc:sldMk cId="2940334136" sldId="323"/>
            <ac:graphicFrameMk id="6" creationId="{E826C022-BA79-4A9B-A959-8F79C44B5778}"/>
          </ac:graphicFrameMkLst>
        </pc:graphicFrameChg>
      </pc:sldChg>
      <pc:sldChg chg="del">
        <pc:chgData name="Beatriz González Minguela" userId="0a0cfb03-1cbf-4472-940e-6517a02f9274" providerId="ADAL" clId="{CBC1F3F2-BE89-457F-911F-F773DDB8320E}" dt="2023-02-06T12:40:15.829" v="546" actId="2696"/>
        <pc:sldMkLst>
          <pc:docMk/>
          <pc:sldMk cId="3859007905" sldId="326"/>
        </pc:sldMkLst>
      </pc:sldChg>
      <pc:sldChg chg="del">
        <pc:chgData name="Beatriz González Minguela" userId="0a0cfb03-1cbf-4472-940e-6517a02f9274" providerId="ADAL" clId="{CBC1F3F2-BE89-457F-911F-F773DDB8320E}" dt="2023-02-06T12:39:59.665" v="542" actId="2696"/>
        <pc:sldMkLst>
          <pc:docMk/>
          <pc:sldMk cId="3186016548" sldId="327"/>
        </pc:sldMkLst>
      </pc:sldChg>
      <pc:sldChg chg="del">
        <pc:chgData name="Beatriz González Minguela" userId="0a0cfb03-1cbf-4472-940e-6517a02f9274" providerId="ADAL" clId="{CBC1F3F2-BE89-457F-911F-F773DDB8320E}" dt="2023-02-06T12:40:06.696" v="545" actId="2696"/>
        <pc:sldMkLst>
          <pc:docMk/>
          <pc:sldMk cId="1996288048" sldId="328"/>
        </pc:sldMkLst>
      </pc:sldChg>
      <pc:sldChg chg="del">
        <pc:chgData name="Beatriz González Minguela" userId="0a0cfb03-1cbf-4472-940e-6517a02f9274" providerId="ADAL" clId="{CBC1F3F2-BE89-457F-911F-F773DDB8320E}" dt="2023-02-06T12:40:23.509" v="549" actId="2696"/>
        <pc:sldMkLst>
          <pc:docMk/>
          <pc:sldMk cId="3376635550" sldId="329"/>
        </pc:sldMkLst>
      </pc:sldChg>
      <pc:sldChg chg="del">
        <pc:chgData name="Beatriz González Minguela" userId="0a0cfb03-1cbf-4472-940e-6517a02f9274" providerId="ADAL" clId="{CBC1F3F2-BE89-457F-911F-F773DDB8320E}" dt="2023-02-06T12:40:18.166" v="547" actId="2696"/>
        <pc:sldMkLst>
          <pc:docMk/>
          <pc:sldMk cId="1142031531" sldId="332"/>
        </pc:sldMkLst>
      </pc:sldChg>
      <pc:sldChg chg="del">
        <pc:chgData name="Beatriz González Minguela" userId="0a0cfb03-1cbf-4472-940e-6517a02f9274" providerId="ADAL" clId="{CBC1F3F2-BE89-457F-911F-F773DDB8320E}" dt="2023-02-06T12:31:44.186" v="443" actId="2696"/>
        <pc:sldMkLst>
          <pc:docMk/>
          <pc:sldMk cId="1204087774" sldId="335"/>
        </pc:sldMkLst>
      </pc:sldChg>
      <pc:sldChg chg="addSp modSp mod modClrScheme chgLayout">
        <pc:chgData name="Beatriz González Minguela" userId="0a0cfb03-1cbf-4472-940e-6517a02f9274" providerId="ADAL" clId="{CBC1F3F2-BE89-457F-911F-F773DDB8320E}" dt="2023-02-06T12:43:06.813" v="611" actId="700"/>
        <pc:sldMkLst>
          <pc:docMk/>
          <pc:sldMk cId="1974691221" sldId="336"/>
        </pc:sldMkLst>
        <pc:spChg chg="mod ord">
          <ac:chgData name="Beatriz González Minguela" userId="0a0cfb03-1cbf-4472-940e-6517a02f9274" providerId="ADAL" clId="{CBC1F3F2-BE89-457F-911F-F773DDB8320E}" dt="2023-02-06T12:43:06.813" v="611" actId="700"/>
          <ac:spMkLst>
            <pc:docMk/>
            <pc:sldMk cId="1974691221" sldId="336"/>
            <ac:spMk id="2" creationId="{B85F8F67-07BC-4C00-87E8-816D6C5D5075}"/>
          </ac:spMkLst>
        </pc:spChg>
        <pc:spChg chg="mod">
          <ac:chgData name="Beatriz González Minguela" userId="0a0cfb03-1cbf-4472-940e-6517a02f9274" providerId="ADAL" clId="{CBC1F3F2-BE89-457F-911F-F773DDB8320E}" dt="2023-02-06T12:32:43.362" v="462" actId="692"/>
          <ac:spMkLst>
            <pc:docMk/>
            <pc:sldMk cId="1974691221" sldId="336"/>
            <ac:spMk id="4" creationId="{C330D643-F9F8-4D1A-9661-DA37E059CB14}"/>
          </ac:spMkLst>
        </pc:spChg>
        <pc:spChg chg="mod">
          <ac:chgData name="Beatriz González Minguela" userId="0a0cfb03-1cbf-4472-940e-6517a02f9274" providerId="ADAL" clId="{CBC1F3F2-BE89-457F-911F-F773DDB8320E}" dt="2023-02-06T12:34:04.790" v="519" actId="692"/>
          <ac:spMkLst>
            <pc:docMk/>
            <pc:sldMk cId="1974691221" sldId="336"/>
            <ac:spMk id="5" creationId="{5D1EB4A9-0FBB-4B3C-9A63-9471B9A2E3E3}"/>
          </ac:spMkLst>
        </pc:spChg>
        <pc:spChg chg="mod">
          <ac:chgData name="Beatriz González Minguela" userId="0a0cfb03-1cbf-4472-940e-6517a02f9274" providerId="ADAL" clId="{CBC1F3F2-BE89-457F-911F-F773DDB8320E}" dt="2023-02-06T12:36:22.465" v="526" actId="692"/>
          <ac:spMkLst>
            <pc:docMk/>
            <pc:sldMk cId="1974691221" sldId="336"/>
            <ac:spMk id="6" creationId="{55DDD751-4B1F-4036-ADEF-EC2D99ACCF68}"/>
          </ac:spMkLst>
        </pc:spChg>
        <pc:spChg chg="mod">
          <ac:chgData name="Beatriz González Minguela" userId="0a0cfb03-1cbf-4472-940e-6517a02f9274" providerId="ADAL" clId="{CBC1F3F2-BE89-457F-911F-F773DDB8320E}" dt="2023-02-06T12:36:32.684" v="527" actId="108"/>
          <ac:spMkLst>
            <pc:docMk/>
            <pc:sldMk cId="1974691221" sldId="336"/>
            <ac:spMk id="7" creationId="{8EE4CC64-ACF2-44E4-A0C9-D2E08C86E4BE}"/>
          </ac:spMkLst>
        </pc:spChg>
        <pc:spChg chg="mod">
          <ac:chgData name="Beatriz González Minguela" userId="0a0cfb03-1cbf-4472-940e-6517a02f9274" providerId="ADAL" clId="{CBC1F3F2-BE89-457F-911F-F773DDB8320E}" dt="2023-02-06T12:36:39.482" v="528" actId="108"/>
          <ac:spMkLst>
            <pc:docMk/>
            <pc:sldMk cId="1974691221" sldId="336"/>
            <ac:spMk id="8" creationId="{189FB69F-361E-49B7-B244-F57CACA75A70}"/>
          </ac:spMkLst>
        </pc:spChg>
        <pc:spChg chg="mod">
          <ac:chgData name="Beatriz González Minguela" userId="0a0cfb03-1cbf-4472-940e-6517a02f9274" providerId="ADAL" clId="{CBC1F3F2-BE89-457F-911F-F773DDB8320E}" dt="2023-02-06T12:36:41.231" v="529" actId="108"/>
          <ac:spMkLst>
            <pc:docMk/>
            <pc:sldMk cId="1974691221" sldId="336"/>
            <ac:spMk id="9" creationId="{743B1892-4C07-440D-97B8-EAC16C87D3F1}"/>
          </ac:spMkLst>
        </pc:spChg>
        <pc:spChg chg="add mod ord">
          <ac:chgData name="Beatriz González Minguela" userId="0a0cfb03-1cbf-4472-940e-6517a02f9274" providerId="ADAL" clId="{CBC1F3F2-BE89-457F-911F-F773DDB8320E}" dt="2023-02-06T12:43:06.813" v="611" actId="700"/>
          <ac:spMkLst>
            <pc:docMk/>
            <pc:sldMk cId="1974691221" sldId="336"/>
            <ac:spMk id="10" creationId="{C4E36B70-7B0E-BDC0-631D-50AEE27C4133}"/>
          </ac:spMkLst>
        </pc:spChg>
        <pc:spChg chg="mod">
          <ac:chgData name="Beatriz González Minguela" userId="0a0cfb03-1cbf-4472-940e-6517a02f9274" providerId="ADAL" clId="{CBC1F3F2-BE89-457F-911F-F773DDB8320E}" dt="2023-02-06T12:36:17.356" v="524" actId="207"/>
          <ac:spMkLst>
            <pc:docMk/>
            <pc:sldMk cId="1974691221" sldId="336"/>
            <ac:spMk id="17" creationId="{585B7028-A3A3-474F-8CF1-D2CAE62AB53A}"/>
          </ac:spMkLst>
        </pc:spChg>
        <pc:spChg chg="mod">
          <ac:chgData name="Beatriz González Minguela" userId="0a0cfb03-1cbf-4472-940e-6517a02f9274" providerId="ADAL" clId="{CBC1F3F2-BE89-457F-911F-F773DDB8320E}" dt="2023-02-06T12:37:25.220" v="534" actId="108"/>
          <ac:spMkLst>
            <pc:docMk/>
            <pc:sldMk cId="1974691221" sldId="336"/>
            <ac:spMk id="18" creationId="{68A43749-2A8E-4A03-B4FD-09FFDB9B2ADF}"/>
          </ac:spMkLst>
        </pc:spChg>
        <pc:spChg chg="mod">
          <ac:chgData name="Beatriz González Minguela" userId="0a0cfb03-1cbf-4472-940e-6517a02f9274" providerId="ADAL" clId="{CBC1F3F2-BE89-457F-911F-F773DDB8320E}" dt="2023-02-06T12:37:27.428" v="535" actId="108"/>
          <ac:spMkLst>
            <pc:docMk/>
            <pc:sldMk cId="1974691221" sldId="336"/>
            <ac:spMk id="19" creationId="{B10002E1-4C91-47F6-99DB-C64A5EB49BDC}"/>
          </ac:spMkLst>
        </pc:spChg>
        <pc:spChg chg="mod">
          <ac:chgData name="Beatriz González Minguela" userId="0a0cfb03-1cbf-4472-940e-6517a02f9274" providerId="ADAL" clId="{CBC1F3F2-BE89-457F-911F-F773DDB8320E}" dt="2023-02-06T12:37:34.155" v="536" actId="108"/>
          <ac:spMkLst>
            <pc:docMk/>
            <pc:sldMk cId="1974691221" sldId="336"/>
            <ac:spMk id="20" creationId="{399A1BE9-B6A2-4583-9C61-4C0500050153}"/>
          </ac:spMkLst>
        </pc:spChg>
        <pc:spChg chg="mod">
          <ac:chgData name="Beatriz González Minguela" userId="0a0cfb03-1cbf-4472-940e-6517a02f9274" providerId="ADAL" clId="{CBC1F3F2-BE89-457F-911F-F773DDB8320E}" dt="2023-02-06T12:37:20.618" v="533" actId="207"/>
          <ac:spMkLst>
            <pc:docMk/>
            <pc:sldMk cId="1974691221" sldId="336"/>
            <ac:spMk id="21" creationId="{C7ABA00A-FF49-4803-A0D6-EAC4E2B936EF}"/>
          </ac:spMkLst>
        </pc:spChg>
        <pc:spChg chg="mod">
          <ac:chgData name="Beatriz González Minguela" userId="0a0cfb03-1cbf-4472-940e-6517a02f9274" providerId="ADAL" clId="{CBC1F3F2-BE89-457F-911F-F773DDB8320E}" dt="2023-02-06T12:33:33.994" v="508" actId="20577"/>
          <ac:spMkLst>
            <pc:docMk/>
            <pc:sldMk cId="1974691221" sldId="336"/>
            <ac:spMk id="36" creationId="{E5D96671-217A-401E-9134-4FA17A93E816}"/>
          </ac:spMkLst>
        </pc:spChg>
        <pc:spChg chg="mod">
          <ac:chgData name="Beatriz González Minguela" userId="0a0cfb03-1cbf-4472-940e-6517a02f9274" providerId="ADAL" clId="{CBC1F3F2-BE89-457F-911F-F773DDB8320E}" dt="2023-02-06T12:33:10.299" v="495" actId="20577"/>
          <ac:spMkLst>
            <pc:docMk/>
            <pc:sldMk cId="1974691221" sldId="336"/>
            <ac:spMk id="37" creationId="{3799CC70-4515-4D9B-A2C2-D88B742A8B0D}"/>
          </ac:spMkLst>
        </pc:spChg>
        <pc:spChg chg="mod">
          <ac:chgData name="Beatriz González Minguela" userId="0a0cfb03-1cbf-4472-940e-6517a02f9274" providerId="ADAL" clId="{CBC1F3F2-BE89-457F-911F-F773DDB8320E}" dt="2023-02-06T12:33:41.933" v="518" actId="207"/>
          <ac:spMkLst>
            <pc:docMk/>
            <pc:sldMk cId="1974691221" sldId="336"/>
            <ac:spMk id="49" creationId="{BAA5CDE8-5B63-4B2E-8372-0B10441118B7}"/>
          </ac:spMkLst>
        </pc:spChg>
        <pc:spChg chg="mod">
          <ac:chgData name="Beatriz González Minguela" userId="0a0cfb03-1cbf-4472-940e-6517a02f9274" providerId="ADAL" clId="{CBC1F3F2-BE89-457F-911F-F773DDB8320E}" dt="2023-02-06T12:32:47.368" v="463" actId="692"/>
          <ac:spMkLst>
            <pc:docMk/>
            <pc:sldMk cId="1974691221" sldId="336"/>
            <ac:spMk id="51" creationId="{88043739-54FA-4145-99B5-9E092A9A9521}"/>
          </ac:spMkLst>
        </pc:spChg>
        <pc:picChg chg="mod">
          <ac:chgData name="Beatriz González Minguela" userId="0a0cfb03-1cbf-4472-940e-6517a02f9274" providerId="ADAL" clId="{CBC1F3F2-BE89-457F-911F-F773DDB8320E}" dt="2023-02-06T12:34:15.704" v="521" actId="207"/>
          <ac:picMkLst>
            <pc:docMk/>
            <pc:sldMk cId="1974691221" sldId="336"/>
            <ac:picMk id="32" creationId="{0633AD2E-7AE9-4354-AFD9-E8CFB9E8B7EB}"/>
          </ac:picMkLst>
        </pc:picChg>
        <pc:picChg chg="mod">
          <ac:chgData name="Beatriz González Minguela" userId="0a0cfb03-1cbf-4472-940e-6517a02f9274" providerId="ADAL" clId="{CBC1F3F2-BE89-457F-911F-F773DDB8320E}" dt="2023-02-06T12:34:17.624" v="522" actId="108"/>
          <ac:picMkLst>
            <pc:docMk/>
            <pc:sldMk cId="1974691221" sldId="336"/>
            <ac:picMk id="33" creationId="{EFF5042F-8EA6-4CB2-8F6F-8254E164DBE7}"/>
          </ac:picMkLst>
        </pc:picChg>
        <pc:picChg chg="mod">
          <ac:chgData name="Beatriz González Minguela" userId="0a0cfb03-1cbf-4472-940e-6517a02f9274" providerId="ADAL" clId="{CBC1F3F2-BE89-457F-911F-F773DDB8320E}" dt="2023-02-06T12:36:44.503" v="530" actId="108"/>
          <ac:picMkLst>
            <pc:docMk/>
            <pc:sldMk cId="1974691221" sldId="336"/>
            <ac:picMk id="34" creationId="{3F5E0A78-253F-4235-BA73-A8C8AD2C8257}"/>
          </ac:picMkLst>
        </pc:picChg>
        <pc:picChg chg="mod">
          <ac:chgData name="Beatriz González Minguela" userId="0a0cfb03-1cbf-4472-940e-6517a02f9274" providerId="ADAL" clId="{CBC1F3F2-BE89-457F-911F-F773DDB8320E}" dt="2023-02-06T12:33:14.093" v="496" actId="207"/>
          <ac:picMkLst>
            <pc:docMk/>
            <pc:sldMk cId="1974691221" sldId="336"/>
            <ac:picMk id="35" creationId="{3433FF3A-1E1C-4287-81FB-A562A0673421}"/>
          </ac:picMkLst>
        </pc:picChg>
        <pc:picChg chg="mod">
          <ac:chgData name="Beatriz González Minguela" userId="0a0cfb03-1cbf-4472-940e-6517a02f9274" providerId="ADAL" clId="{CBC1F3F2-BE89-457F-911F-F773DDB8320E}" dt="2023-02-06T12:36:46.165" v="531" actId="108"/>
          <ac:picMkLst>
            <pc:docMk/>
            <pc:sldMk cId="1974691221" sldId="336"/>
            <ac:picMk id="46" creationId="{BA9B78E3-8F7E-4F4B-8446-7B74592620F3}"/>
          </ac:picMkLst>
        </pc:picChg>
        <pc:picChg chg="mod">
          <ac:chgData name="Beatriz González Minguela" userId="0a0cfb03-1cbf-4472-940e-6517a02f9274" providerId="ADAL" clId="{CBC1F3F2-BE89-457F-911F-F773DDB8320E}" dt="2023-02-06T12:36:47.806" v="532" actId="108"/>
          <ac:picMkLst>
            <pc:docMk/>
            <pc:sldMk cId="1974691221" sldId="336"/>
            <ac:picMk id="47" creationId="{578B2F92-FEE0-4BF9-81AA-C48AC3D1A1A3}"/>
          </ac:picMkLst>
        </pc:picChg>
        <pc:picChg chg="mod">
          <ac:chgData name="Beatriz González Minguela" userId="0a0cfb03-1cbf-4472-940e-6517a02f9274" providerId="ADAL" clId="{CBC1F3F2-BE89-457F-911F-F773DDB8320E}" dt="2023-02-06T12:33:15.742" v="497" actId="108"/>
          <ac:picMkLst>
            <pc:docMk/>
            <pc:sldMk cId="1974691221" sldId="336"/>
            <ac:picMk id="48" creationId="{C0981CAD-91C1-4A68-BBA1-2A4FB64219EC}"/>
          </ac:picMkLst>
        </pc:picChg>
        <pc:cxnChg chg="mod">
          <ac:chgData name="Beatriz González Minguela" userId="0a0cfb03-1cbf-4472-940e-6517a02f9274" providerId="ADAL" clId="{CBC1F3F2-BE89-457F-911F-F773DDB8320E}" dt="2023-02-06T12:33:10.299" v="495" actId="20577"/>
          <ac:cxnSpMkLst>
            <pc:docMk/>
            <pc:sldMk cId="1974691221" sldId="336"/>
            <ac:cxnSpMk id="42" creationId="{9F7D839B-FB55-4165-A53B-CF99CBC5C936}"/>
          </ac:cxnSpMkLst>
        </pc:cxnChg>
      </pc:sldChg>
      <pc:sldChg chg="modSp mod setBg">
        <pc:chgData name="Beatriz González Minguela" userId="0a0cfb03-1cbf-4472-940e-6517a02f9274" providerId="ADAL" clId="{CBC1F3F2-BE89-457F-911F-F773DDB8320E}" dt="2023-02-06T12:50:53.780" v="753" actId="20577"/>
        <pc:sldMkLst>
          <pc:docMk/>
          <pc:sldMk cId="720362156" sldId="338"/>
        </pc:sldMkLst>
        <pc:spChg chg="mod">
          <ac:chgData name="Beatriz González Minguela" userId="0a0cfb03-1cbf-4472-940e-6517a02f9274" providerId="ADAL" clId="{CBC1F3F2-BE89-457F-911F-F773DDB8320E}" dt="2023-02-06T12:50:46.496" v="723" actId="20577"/>
          <ac:spMkLst>
            <pc:docMk/>
            <pc:sldMk cId="720362156" sldId="338"/>
            <ac:spMk id="3" creationId="{7AA9B052-39E6-4ED7-A510-613BECAAE630}"/>
          </ac:spMkLst>
        </pc:spChg>
        <pc:spChg chg="mod">
          <ac:chgData name="Beatriz González Minguela" userId="0a0cfb03-1cbf-4472-940e-6517a02f9274" providerId="ADAL" clId="{CBC1F3F2-BE89-457F-911F-F773DDB8320E}" dt="2023-02-06T12:50:53.780" v="753" actId="20577"/>
          <ac:spMkLst>
            <pc:docMk/>
            <pc:sldMk cId="720362156" sldId="338"/>
            <ac:spMk id="4" creationId="{22EE7DF5-C614-409A-A2C2-077B5C4EAAA8}"/>
          </ac:spMkLst>
        </pc:spChg>
      </pc:sldChg>
      <pc:sldChg chg="del">
        <pc:chgData name="Beatriz González Minguela" userId="0a0cfb03-1cbf-4472-940e-6517a02f9274" providerId="ADAL" clId="{CBC1F3F2-BE89-457F-911F-F773DDB8320E}" dt="2023-02-06T12:39:52.635" v="541" actId="2696"/>
        <pc:sldMkLst>
          <pc:docMk/>
          <pc:sldMk cId="2551695597" sldId="339"/>
        </pc:sldMkLst>
      </pc:sldChg>
      <pc:sldChg chg="addSp delSp modSp add mod">
        <pc:chgData name="Beatriz González Minguela" userId="0a0cfb03-1cbf-4472-940e-6517a02f9274" providerId="ADAL" clId="{CBC1F3F2-BE89-457F-911F-F773DDB8320E}" dt="2023-02-07T10:47:07.581" v="2348" actId="20577"/>
        <pc:sldMkLst>
          <pc:docMk/>
          <pc:sldMk cId="2931688363" sldId="339"/>
        </pc:sldMkLst>
        <pc:spChg chg="add mod">
          <ac:chgData name="Beatriz González Minguela" userId="0a0cfb03-1cbf-4472-940e-6517a02f9274" providerId="ADAL" clId="{CBC1F3F2-BE89-457F-911F-F773DDB8320E}" dt="2023-02-07T07:32:14.617" v="2254" actId="20577"/>
          <ac:spMkLst>
            <pc:docMk/>
            <pc:sldMk cId="2931688363" sldId="339"/>
            <ac:spMk id="2" creationId="{AD4C1082-D96B-E51D-4746-AE1B5D4210D7}"/>
          </ac:spMkLst>
        </pc:spChg>
        <pc:spChg chg="add mod">
          <ac:chgData name="Beatriz González Minguela" userId="0a0cfb03-1cbf-4472-940e-6517a02f9274" providerId="ADAL" clId="{CBC1F3F2-BE89-457F-911F-F773DDB8320E}" dt="2023-02-07T10:46:39.834" v="2312" actId="14100"/>
          <ac:spMkLst>
            <pc:docMk/>
            <pc:sldMk cId="2931688363" sldId="339"/>
            <ac:spMk id="3" creationId="{03CF697A-9848-7386-D9DE-24111769D0B1}"/>
          </ac:spMkLst>
        </pc:spChg>
        <pc:spChg chg="mod">
          <ac:chgData name="Beatriz González Minguela" userId="0a0cfb03-1cbf-4472-940e-6517a02f9274" providerId="ADAL" clId="{CBC1F3F2-BE89-457F-911F-F773DDB8320E}" dt="2023-02-07T07:30:09.333" v="2078" actId="1076"/>
          <ac:spMkLst>
            <pc:docMk/>
            <pc:sldMk cId="2931688363" sldId="339"/>
            <ac:spMk id="4" creationId="{4B370A2D-48AC-45E6-853E-C991716CAAE9}"/>
          </ac:spMkLst>
        </pc:spChg>
        <pc:spChg chg="mod">
          <ac:chgData name="Beatriz González Minguela" userId="0a0cfb03-1cbf-4472-940e-6517a02f9274" providerId="ADAL" clId="{CBC1F3F2-BE89-457F-911F-F773DDB8320E}" dt="2023-02-06T13:54:30.343" v="1681" actId="20577"/>
          <ac:spMkLst>
            <pc:docMk/>
            <pc:sldMk cId="2931688363" sldId="339"/>
            <ac:spMk id="5" creationId="{F454E602-ABDA-46A0-9828-5E22AE48D525}"/>
          </ac:spMkLst>
        </pc:spChg>
        <pc:spChg chg="add mod">
          <ac:chgData name="Beatriz González Minguela" userId="0a0cfb03-1cbf-4472-940e-6517a02f9274" providerId="ADAL" clId="{CBC1F3F2-BE89-457F-911F-F773DDB8320E}" dt="2023-02-07T10:47:07.581" v="2348" actId="20577"/>
          <ac:spMkLst>
            <pc:docMk/>
            <pc:sldMk cId="2931688363" sldId="339"/>
            <ac:spMk id="7" creationId="{FA296FD2-8F84-A3CF-66AC-DE49562D13BC}"/>
          </ac:spMkLst>
        </pc:spChg>
        <pc:spChg chg="add mod">
          <ac:chgData name="Beatriz González Minguela" userId="0a0cfb03-1cbf-4472-940e-6517a02f9274" providerId="ADAL" clId="{CBC1F3F2-BE89-457F-911F-F773DDB8320E}" dt="2023-02-07T10:45:52.471" v="2306" actId="20577"/>
          <ac:spMkLst>
            <pc:docMk/>
            <pc:sldMk cId="2931688363" sldId="339"/>
            <ac:spMk id="9" creationId="{2FC8D6FD-A218-6E98-E227-2DDB6A4989FC}"/>
          </ac:spMkLst>
        </pc:spChg>
        <pc:spChg chg="add mod">
          <ac:chgData name="Beatriz González Minguela" userId="0a0cfb03-1cbf-4472-940e-6517a02f9274" providerId="ADAL" clId="{CBC1F3F2-BE89-457F-911F-F773DDB8320E}" dt="2023-02-07T10:46:29.212" v="2309" actId="14100"/>
          <ac:spMkLst>
            <pc:docMk/>
            <pc:sldMk cId="2931688363" sldId="339"/>
            <ac:spMk id="10" creationId="{B9240D4D-E983-4053-50EF-6C422141B257}"/>
          </ac:spMkLst>
        </pc:spChg>
        <pc:spChg chg="add mod">
          <ac:chgData name="Beatriz González Minguela" userId="0a0cfb03-1cbf-4472-940e-6517a02f9274" providerId="ADAL" clId="{CBC1F3F2-BE89-457F-911F-F773DDB8320E}" dt="2023-02-07T10:46:33.154" v="2310" actId="1076"/>
          <ac:spMkLst>
            <pc:docMk/>
            <pc:sldMk cId="2931688363" sldId="339"/>
            <ac:spMk id="11" creationId="{271EDE11-0282-65DC-1FBA-98C5B9EF5B48}"/>
          </ac:spMkLst>
        </pc:spChg>
        <pc:spChg chg="add mod">
          <ac:chgData name="Beatriz González Minguela" userId="0a0cfb03-1cbf-4472-940e-6517a02f9274" providerId="ADAL" clId="{CBC1F3F2-BE89-457F-911F-F773DDB8320E}" dt="2023-02-07T10:45:46.539" v="2305" actId="1076"/>
          <ac:spMkLst>
            <pc:docMk/>
            <pc:sldMk cId="2931688363" sldId="339"/>
            <ac:spMk id="14" creationId="{74BB2B06-9408-F332-0C0A-2087C9FE5B7C}"/>
          </ac:spMkLst>
        </pc:spChg>
        <pc:graphicFrameChg chg="mod">
          <ac:chgData name="Beatriz González Minguela" userId="0a0cfb03-1cbf-4472-940e-6517a02f9274" providerId="ADAL" clId="{CBC1F3F2-BE89-457F-911F-F773DDB8320E}" dt="2023-02-07T07:32:44.330" v="2259" actId="255"/>
          <ac:graphicFrameMkLst>
            <pc:docMk/>
            <pc:sldMk cId="2931688363" sldId="339"/>
            <ac:graphicFrameMk id="6" creationId="{3DF14577-ECA2-4829-B125-378F20EAA3CD}"/>
          </ac:graphicFrameMkLst>
        </pc:graphicFrameChg>
        <pc:picChg chg="add del mod">
          <ac:chgData name="Beatriz González Minguela" userId="0a0cfb03-1cbf-4472-940e-6517a02f9274" providerId="ADAL" clId="{CBC1F3F2-BE89-457F-911F-F773DDB8320E}" dt="2023-02-06T13:54:13.565" v="1675" actId="478"/>
          <ac:picMkLst>
            <pc:docMk/>
            <pc:sldMk cId="2931688363" sldId="339"/>
            <ac:picMk id="3" creationId="{545B13D2-1CC2-5887-5A47-974C38B7CC1B}"/>
          </ac:picMkLst>
        </pc:picChg>
        <pc:picChg chg="add del mod">
          <ac:chgData name="Beatriz González Minguela" userId="0a0cfb03-1cbf-4472-940e-6517a02f9274" providerId="ADAL" clId="{CBC1F3F2-BE89-457F-911F-F773DDB8320E}" dt="2023-02-06T13:54:29.142" v="1680" actId="478"/>
          <ac:picMkLst>
            <pc:docMk/>
            <pc:sldMk cId="2931688363" sldId="339"/>
            <ac:picMk id="8" creationId="{D4E7E876-F847-D6F7-8B16-5C6518A5DBF4}"/>
          </ac:picMkLst>
        </pc:picChg>
        <pc:cxnChg chg="add del">
          <ac:chgData name="Beatriz González Minguela" userId="0a0cfb03-1cbf-4472-940e-6517a02f9274" providerId="ADAL" clId="{CBC1F3F2-BE89-457F-911F-F773DDB8320E}" dt="2023-02-06T14:00:01.838" v="2022" actId="478"/>
          <ac:cxnSpMkLst>
            <pc:docMk/>
            <pc:sldMk cId="2931688363" sldId="339"/>
            <ac:cxnSpMk id="13" creationId="{4C61C523-F242-BCEA-67D0-4FDF43264E40}"/>
          </ac:cxnSpMkLst>
        </pc:cxnChg>
      </pc:sldChg>
      <pc:sldChg chg="del ord">
        <pc:chgData name="Beatriz González Minguela" userId="0a0cfb03-1cbf-4472-940e-6517a02f9274" providerId="ADAL" clId="{CBC1F3F2-BE89-457F-911F-F773DDB8320E}" dt="2023-02-06T12:40:01.537" v="543" actId="2696"/>
        <pc:sldMkLst>
          <pc:docMk/>
          <pc:sldMk cId="601718057" sldId="340"/>
        </pc:sldMkLst>
      </pc:sldChg>
      <pc:sldChg chg="del">
        <pc:chgData name="Beatriz González Minguela" userId="0a0cfb03-1cbf-4472-940e-6517a02f9274" providerId="ADAL" clId="{CBC1F3F2-BE89-457F-911F-F773DDB8320E}" dt="2023-02-06T12:40:25.684" v="550" actId="2696"/>
        <pc:sldMkLst>
          <pc:docMk/>
          <pc:sldMk cId="1657240843" sldId="341"/>
        </pc:sldMkLst>
      </pc:sldChg>
      <pc:sldChg chg="del">
        <pc:chgData name="Beatriz González Minguela" userId="0a0cfb03-1cbf-4472-940e-6517a02f9274" providerId="ADAL" clId="{CBC1F3F2-BE89-457F-911F-F773DDB8320E}" dt="2023-02-06T12:40:31.339" v="552" actId="2696"/>
        <pc:sldMkLst>
          <pc:docMk/>
          <pc:sldMk cId="2146300111" sldId="342"/>
        </pc:sldMkLst>
      </pc:sldChg>
      <pc:sldChg chg="del">
        <pc:chgData name="Beatriz González Minguela" userId="0a0cfb03-1cbf-4472-940e-6517a02f9274" providerId="ADAL" clId="{CBC1F3F2-BE89-457F-911F-F773DDB8320E}" dt="2023-02-06T12:40:33.420" v="553" actId="2696"/>
        <pc:sldMkLst>
          <pc:docMk/>
          <pc:sldMk cId="3042338378" sldId="343"/>
        </pc:sldMkLst>
      </pc:sldChg>
      <pc:sldChg chg="del">
        <pc:chgData name="Beatriz González Minguela" userId="0a0cfb03-1cbf-4472-940e-6517a02f9274" providerId="ADAL" clId="{CBC1F3F2-BE89-457F-911F-F773DDB8320E}" dt="2023-02-06T12:40:04.115" v="544" actId="2696"/>
        <pc:sldMkLst>
          <pc:docMk/>
          <pc:sldMk cId="683150806" sldId="344"/>
        </pc:sldMkLst>
      </pc:sldChg>
      <pc:sldChg chg="del">
        <pc:chgData name="Beatriz González Minguela" userId="0a0cfb03-1cbf-4472-940e-6517a02f9274" providerId="ADAL" clId="{CBC1F3F2-BE89-457F-911F-F773DDB8320E}" dt="2023-02-06T12:40:20.554" v="548" actId="2696"/>
        <pc:sldMkLst>
          <pc:docMk/>
          <pc:sldMk cId="2095059037" sldId="34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E3AB3F-F976-4B45-845D-4420B0B72283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7221FFF-8D9B-41F7-BF26-C4ECDCF2DD86}">
      <dgm:prSet phldrT="[Texto]" custT="1"/>
      <dgm:spPr>
        <a:solidFill>
          <a:srgbClr val="336699"/>
        </a:solidFill>
      </dgm:spPr>
      <dgm:t>
        <a:bodyPr/>
        <a:lstStyle/>
        <a:p>
          <a:r>
            <a:rPr lang="en-US" sz="2000" dirty="0"/>
            <a:t>Big data</a:t>
          </a:r>
        </a:p>
      </dgm:t>
    </dgm:pt>
    <dgm:pt modelId="{DC469832-A0B1-4651-87F7-5A250C348ECE}" type="parTrans" cxnId="{96FDCCE6-69A4-43BF-9B0C-4E544F3EE2C7}">
      <dgm:prSet/>
      <dgm:spPr/>
      <dgm:t>
        <a:bodyPr/>
        <a:lstStyle/>
        <a:p>
          <a:endParaRPr lang="es-ES"/>
        </a:p>
      </dgm:t>
    </dgm:pt>
    <dgm:pt modelId="{D6C104D0-B813-4234-B221-AF144862FB44}" type="sibTrans" cxnId="{96FDCCE6-69A4-43BF-9B0C-4E544F3EE2C7}">
      <dgm:prSet/>
      <dgm:spPr/>
      <dgm:t>
        <a:bodyPr/>
        <a:lstStyle/>
        <a:p>
          <a:endParaRPr lang="es-ES"/>
        </a:p>
      </dgm:t>
    </dgm:pt>
    <dgm:pt modelId="{9D98C014-66F3-4D84-ABA2-279C5A7C211B}">
      <dgm:prSet phldrT="[Texto]" custT="1"/>
      <dgm:spPr>
        <a:solidFill>
          <a:srgbClr val="3366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solidFill>
                <a:prstClr val="white"/>
              </a:solidFill>
              <a:latin typeface="Avenir Next LT Pro"/>
              <a:ea typeface="+mn-ea"/>
              <a:cs typeface="+mn-cs"/>
            </a:rPr>
            <a:t>Inteligencia Artificial y Blockchain</a:t>
          </a:r>
          <a:endParaRPr lang="es-ES" sz="2000" kern="1200" dirty="0">
            <a:solidFill>
              <a:prstClr val="white"/>
            </a:solidFill>
            <a:latin typeface="Avenir Next LT Pro"/>
            <a:ea typeface="+mn-ea"/>
            <a:cs typeface="+mn-cs"/>
          </a:endParaRPr>
        </a:p>
      </dgm:t>
    </dgm:pt>
    <dgm:pt modelId="{E37346E3-CC46-4449-AE5C-20408256114A}" type="parTrans" cxnId="{310B4152-06A7-4959-8733-861A3FC321D3}">
      <dgm:prSet/>
      <dgm:spPr/>
      <dgm:t>
        <a:bodyPr/>
        <a:lstStyle/>
        <a:p>
          <a:endParaRPr lang="es-ES"/>
        </a:p>
      </dgm:t>
    </dgm:pt>
    <dgm:pt modelId="{64E7F381-6EA6-4A7A-9134-DC2E28B74BC4}" type="sibTrans" cxnId="{310B4152-06A7-4959-8733-861A3FC321D3}">
      <dgm:prSet/>
      <dgm:spPr/>
      <dgm:t>
        <a:bodyPr/>
        <a:lstStyle/>
        <a:p>
          <a:endParaRPr lang="es-ES"/>
        </a:p>
      </dgm:t>
    </dgm:pt>
    <dgm:pt modelId="{67E68EF8-4969-4268-83F3-7AF2B9D8C13F}">
      <dgm:prSet phldrT="[Texto]" custT="1"/>
      <dgm:spPr>
        <a:solidFill>
          <a:srgbClr val="3366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prstClr val="white"/>
              </a:solidFill>
              <a:latin typeface="Avenir Next LT Pro"/>
              <a:ea typeface="+mn-ea"/>
              <a:cs typeface="+mn-cs"/>
            </a:rPr>
            <a:t>Machine learning</a:t>
          </a:r>
          <a:endParaRPr lang="en-US" sz="2000" kern="1200" dirty="0">
            <a:solidFill>
              <a:prstClr val="white"/>
            </a:solidFill>
            <a:latin typeface="Avenir Next LT Pro"/>
            <a:ea typeface="+mn-ea"/>
            <a:cs typeface="+mn-cs"/>
          </a:endParaRPr>
        </a:p>
      </dgm:t>
    </dgm:pt>
    <dgm:pt modelId="{DA660B58-FE2A-488E-9155-46F81F113147}" type="parTrans" cxnId="{0C942C8A-CC2B-43F4-86E0-F639907667C2}">
      <dgm:prSet/>
      <dgm:spPr/>
      <dgm:t>
        <a:bodyPr/>
        <a:lstStyle/>
        <a:p>
          <a:endParaRPr lang="es-ES"/>
        </a:p>
      </dgm:t>
    </dgm:pt>
    <dgm:pt modelId="{B3F9AAB2-9B40-41DD-8C0D-39FFEA659F98}" type="sibTrans" cxnId="{0C942C8A-CC2B-43F4-86E0-F639907667C2}">
      <dgm:prSet/>
      <dgm:spPr/>
      <dgm:t>
        <a:bodyPr/>
        <a:lstStyle/>
        <a:p>
          <a:endParaRPr lang="es-ES"/>
        </a:p>
      </dgm:t>
    </dgm:pt>
    <dgm:pt modelId="{A88B2AD3-5A1B-44EA-98CB-DE97EE3F3084}">
      <dgm:prSet phldrT="[Texto]" custT="1"/>
      <dgm:spPr>
        <a:solidFill>
          <a:srgbClr val="3366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prstClr val="white"/>
              </a:solidFill>
              <a:latin typeface="Avenir Next LT Pro"/>
              <a:ea typeface="+mn-ea"/>
              <a:cs typeface="+mn-cs"/>
            </a:rPr>
            <a:t>Procesamiento de lenguaje natural </a:t>
          </a:r>
          <a:endParaRPr lang="en-US" sz="2000" kern="1200" dirty="0">
            <a:solidFill>
              <a:prstClr val="white"/>
            </a:solidFill>
            <a:latin typeface="Avenir Next LT Pro"/>
            <a:ea typeface="+mn-ea"/>
            <a:cs typeface="+mn-cs"/>
          </a:endParaRPr>
        </a:p>
      </dgm:t>
    </dgm:pt>
    <dgm:pt modelId="{E8718A8A-97DB-4149-A1CF-3F200E7014FD}" type="parTrans" cxnId="{3A0B6FDF-CB8B-4256-9786-3160984EE3AB}">
      <dgm:prSet/>
      <dgm:spPr/>
      <dgm:t>
        <a:bodyPr/>
        <a:lstStyle/>
        <a:p>
          <a:endParaRPr lang="es-ES"/>
        </a:p>
      </dgm:t>
    </dgm:pt>
    <dgm:pt modelId="{CEC01A48-D837-4300-AB31-A6CD3B371F0F}" type="sibTrans" cxnId="{3A0B6FDF-CB8B-4256-9786-3160984EE3AB}">
      <dgm:prSet/>
      <dgm:spPr/>
      <dgm:t>
        <a:bodyPr/>
        <a:lstStyle/>
        <a:p>
          <a:endParaRPr lang="es-ES"/>
        </a:p>
      </dgm:t>
    </dgm:pt>
    <dgm:pt modelId="{8C05239F-1AE9-4797-B941-11B009C5243A}">
      <dgm:prSet phldrT="[Texto]" custT="1"/>
      <dgm:spPr>
        <a:solidFill>
          <a:srgbClr val="3366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solidFill>
                <a:prstClr val="white"/>
              </a:solidFill>
              <a:latin typeface="Avenir Next LT Pro"/>
              <a:ea typeface="+mn-ea"/>
              <a:cs typeface="+mn-cs"/>
            </a:rPr>
            <a:t>Metaverso</a:t>
          </a:r>
          <a:endParaRPr lang="es-ES" sz="2000" kern="1200" dirty="0">
            <a:solidFill>
              <a:prstClr val="white"/>
            </a:solidFill>
            <a:latin typeface="Avenir Next LT Pro"/>
            <a:ea typeface="+mn-ea"/>
            <a:cs typeface="+mn-cs"/>
          </a:endParaRPr>
        </a:p>
      </dgm:t>
    </dgm:pt>
    <dgm:pt modelId="{BEE618CA-EA8D-4A98-8C79-B2BF999EA566}" type="parTrans" cxnId="{0EDCE6F5-73BB-4D51-890A-C969D870E257}">
      <dgm:prSet/>
      <dgm:spPr/>
      <dgm:t>
        <a:bodyPr/>
        <a:lstStyle/>
        <a:p>
          <a:endParaRPr lang="es-ES"/>
        </a:p>
      </dgm:t>
    </dgm:pt>
    <dgm:pt modelId="{64476ECC-A477-41F6-8911-A5D27CDE9CD6}" type="sibTrans" cxnId="{0EDCE6F5-73BB-4D51-890A-C969D870E257}">
      <dgm:prSet/>
      <dgm:spPr/>
      <dgm:t>
        <a:bodyPr/>
        <a:lstStyle/>
        <a:p>
          <a:endParaRPr lang="es-ES"/>
        </a:p>
      </dgm:t>
    </dgm:pt>
    <dgm:pt modelId="{8EB63A51-52E7-44CF-BB07-10F1E89BCC02}" type="pres">
      <dgm:prSet presAssocID="{04E3AB3F-F976-4B45-845D-4420B0B72283}" presName="diagram" presStyleCnt="0">
        <dgm:presLayoutVars>
          <dgm:dir/>
          <dgm:resizeHandles val="exact"/>
        </dgm:presLayoutVars>
      </dgm:prSet>
      <dgm:spPr/>
    </dgm:pt>
    <dgm:pt modelId="{7725F533-1C1B-40D4-B86C-6317EEFD4F50}" type="pres">
      <dgm:prSet presAssocID="{37221FFF-8D9B-41F7-BF26-C4ECDCF2DD86}" presName="node" presStyleLbl="node1" presStyleIdx="0" presStyleCnt="5">
        <dgm:presLayoutVars>
          <dgm:bulletEnabled val="1"/>
        </dgm:presLayoutVars>
      </dgm:prSet>
      <dgm:spPr/>
    </dgm:pt>
    <dgm:pt modelId="{25238E7C-77B9-49D6-9F8B-168E7F4CE242}" type="pres">
      <dgm:prSet presAssocID="{D6C104D0-B813-4234-B221-AF144862FB44}" presName="sibTrans" presStyleCnt="0"/>
      <dgm:spPr/>
    </dgm:pt>
    <dgm:pt modelId="{BFAD522A-CBA3-4C68-804E-8CD4F9A9F941}" type="pres">
      <dgm:prSet presAssocID="{9D98C014-66F3-4D84-ABA2-279C5A7C211B}" presName="node" presStyleLbl="node1" presStyleIdx="1" presStyleCnt="5">
        <dgm:presLayoutVars>
          <dgm:bulletEnabled val="1"/>
        </dgm:presLayoutVars>
      </dgm:prSet>
      <dgm:spPr>
        <a:xfrm>
          <a:off x="2592180" y="1624"/>
          <a:ext cx="2209490" cy="1325694"/>
        </a:xfrm>
        <a:prstGeom prst="rect">
          <a:avLst/>
        </a:prstGeom>
      </dgm:spPr>
    </dgm:pt>
    <dgm:pt modelId="{33604398-B544-4338-992F-6C45B0F4C368}" type="pres">
      <dgm:prSet presAssocID="{64E7F381-6EA6-4A7A-9134-DC2E28B74BC4}" presName="sibTrans" presStyleCnt="0"/>
      <dgm:spPr/>
    </dgm:pt>
    <dgm:pt modelId="{DD94309C-8A30-46D5-AB3E-A9B76DAAB301}" type="pres">
      <dgm:prSet presAssocID="{67E68EF8-4969-4268-83F3-7AF2B9D8C13F}" presName="node" presStyleLbl="node1" presStyleIdx="2" presStyleCnt="5">
        <dgm:presLayoutVars>
          <dgm:bulletEnabled val="1"/>
        </dgm:presLayoutVars>
      </dgm:prSet>
      <dgm:spPr>
        <a:xfrm>
          <a:off x="5022620" y="1624"/>
          <a:ext cx="2209490" cy="1325694"/>
        </a:xfrm>
        <a:prstGeom prst="rect">
          <a:avLst/>
        </a:prstGeom>
      </dgm:spPr>
    </dgm:pt>
    <dgm:pt modelId="{B6245082-16CC-4E3D-B2F0-83C503909FF9}" type="pres">
      <dgm:prSet presAssocID="{B3F9AAB2-9B40-41DD-8C0D-39FFEA659F98}" presName="sibTrans" presStyleCnt="0"/>
      <dgm:spPr/>
    </dgm:pt>
    <dgm:pt modelId="{8460786D-5451-467A-811B-3C9E83B88FAF}" type="pres">
      <dgm:prSet presAssocID="{A88B2AD3-5A1B-44EA-98CB-DE97EE3F3084}" presName="node" presStyleLbl="node1" presStyleIdx="3" presStyleCnt="5" custLinFactNeighborX="0" custLinFactNeighborY="43">
        <dgm:presLayoutVars>
          <dgm:bulletEnabled val="1"/>
        </dgm:presLayoutVars>
      </dgm:prSet>
      <dgm:spPr>
        <a:xfrm>
          <a:off x="1376960" y="1548838"/>
          <a:ext cx="2209490" cy="1325694"/>
        </a:xfrm>
        <a:prstGeom prst="rect">
          <a:avLst/>
        </a:prstGeom>
      </dgm:spPr>
    </dgm:pt>
    <dgm:pt modelId="{976F190D-64C3-44E8-A483-47498DD1E693}" type="pres">
      <dgm:prSet presAssocID="{CEC01A48-D837-4300-AB31-A6CD3B371F0F}" presName="sibTrans" presStyleCnt="0"/>
      <dgm:spPr/>
    </dgm:pt>
    <dgm:pt modelId="{34700707-994F-4CF2-AA84-0746B10EA86D}" type="pres">
      <dgm:prSet presAssocID="{8C05239F-1AE9-4797-B941-11B009C5243A}" presName="node" presStyleLbl="node1" presStyleIdx="4" presStyleCnt="5">
        <dgm:presLayoutVars>
          <dgm:bulletEnabled val="1"/>
        </dgm:presLayoutVars>
      </dgm:prSet>
      <dgm:spPr>
        <a:xfrm>
          <a:off x="3807400" y="1548268"/>
          <a:ext cx="2209490" cy="1325694"/>
        </a:xfrm>
        <a:prstGeom prst="rect">
          <a:avLst/>
        </a:prstGeom>
      </dgm:spPr>
    </dgm:pt>
  </dgm:ptLst>
  <dgm:cxnLst>
    <dgm:cxn modelId="{7F3EAF48-4D2E-48C2-902B-CAF4FCC04297}" type="presOf" srcId="{67E68EF8-4969-4268-83F3-7AF2B9D8C13F}" destId="{DD94309C-8A30-46D5-AB3E-A9B76DAAB301}" srcOrd="0" destOrd="0" presId="urn:microsoft.com/office/officeart/2005/8/layout/default"/>
    <dgm:cxn modelId="{310B4152-06A7-4959-8733-861A3FC321D3}" srcId="{04E3AB3F-F976-4B45-845D-4420B0B72283}" destId="{9D98C014-66F3-4D84-ABA2-279C5A7C211B}" srcOrd="1" destOrd="0" parTransId="{E37346E3-CC46-4449-AE5C-20408256114A}" sibTransId="{64E7F381-6EA6-4A7A-9134-DC2E28B74BC4}"/>
    <dgm:cxn modelId="{A5FE9055-167D-4C34-8B3F-14D7D517D3EC}" type="presOf" srcId="{8C05239F-1AE9-4797-B941-11B009C5243A}" destId="{34700707-994F-4CF2-AA84-0746B10EA86D}" srcOrd="0" destOrd="0" presId="urn:microsoft.com/office/officeart/2005/8/layout/default"/>
    <dgm:cxn modelId="{0C942C8A-CC2B-43F4-86E0-F639907667C2}" srcId="{04E3AB3F-F976-4B45-845D-4420B0B72283}" destId="{67E68EF8-4969-4268-83F3-7AF2B9D8C13F}" srcOrd="2" destOrd="0" parTransId="{DA660B58-FE2A-488E-9155-46F81F113147}" sibTransId="{B3F9AAB2-9B40-41DD-8C0D-39FFEA659F98}"/>
    <dgm:cxn modelId="{0EE07199-AFDB-4F7B-B4ED-35F5C05A63C9}" type="presOf" srcId="{04E3AB3F-F976-4B45-845D-4420B0B72283}" destId="{8EB63A51-52E7-44CF-BB07-10F1E89BCC02}" srcOrd="0" destOrd="0" presId="urn:microsoft.com/office/officeart/2005/8/layout/default"/>
    <dgm:cxn modelId="{43B738B7-41F0-4C8A-B51A-36D6F13A9F2F}" type="presOf" srcId="{9D98C014-66F3-4D84-ABA2-279C5A7C211B}" destId="{BFAD522A-CBA3-4C68-804E-8CD4F9A9F941}" srcOrd="0" destOrd="0" presId="urn:microsoft.com/office/officeart/2005/8/layout/default"/>
    <dgm:cxn modelId="{7AEC10B9-0F67-4D81-8AB1-E36A6836A86B}" type="presOf" srcId="{37221FFF-8D9B-41F7-BF26-C4ECDCF2DD86}" destId="{7725F533-1C1B-40D4-B86C-6317EEFD4F50}" srcOrd="0" destOrd="0" presId="urn:microsoft.com/office/officeart/2005/8/layout/default"/>
    <dgm:cxn modelId="{3BF763D4-2758-4C62-8110-6D79DFE409B7}" type="presOf" srcId="{A88B2AD3-5A1B-44EA-98CB-DE97EE3F3084}" destId="{8460786D-5451-467A-811B-3C9E83B88FAF}" srcOrd="0" destOrd="0" presId="urn:microsoft.com/office/officeart/2005/8/layout/default"/>
    <dgm:cxn modelId="{3A0B6FDF-CB8B-4256-9786-3160984EE3AB}" srcId="{04E3AB3F-F976-4B45-845D-4420B0B72283}" destId="{A88B2AD3-5A1B-44EA-98CB-DE97EE3F3084}" srcOrd="3" destOrd="0" parTransId="{E8718A8A-97DB-4149-A1CF-3F200E7014FD}" sibTransId="{CEC01A48-D837-4300-AB31-A6CD3B371F0F}"/>
    <dgm:cxn modelId="{96FDCCE6-69A4-43BF-9B0C-4E544F3EE2C7}" srcId="{04E3AB3F-F976-4B45-845D-4420B0B72283}" destId="{37221FFF-8D9B-41F7-BF26-C4ECDCF2DD86}" srcOrd="0" destOrd="0" parTransId="{DC469832-A0B1-4651-87F7-5A250C348ECE}" sibTransId="{D6C104D0-B813-4234-B221-AF144862FB44}"/>
    <dgm:cxn modelId="{0EDCE6F5-73BB-4D51-890A-C969D870E257}" srcId="{04E3AB3F-F976-4B45-845D-4420B0B72283}" destId="{8C05239F-1AE9-4797-B941-11B009C5243A}" srcOrd="4" destOrd="0" parTransId="{BEE618CA-EA8D-4A98-8C79-B2BF999EA566}" sibTransId="{64476ECC-A477-41F6-8911-A5D27CDE9CD6}"/>
    <dgm:cxn modelId="{7C837977-4EBB-4137-BE18-6525D7C27C97}" type="presParOf" srcId="{8EB63A51-52E7-44CF-BB07-10F1E89BCC02}" destId="{7725F533-1C1B-40D4-B86C-6317EEFD4F50}" srcOrd="0" destOrd="0" presId="urn:microsoft.com/office/officeart/2005/8/layout/default"/>
    <dgm:cxn modelId="{D1D0133B-DFDD-43AB-AD27-6925C6EAF6A2}" type="presParOf" srcId="{8EB63A51-52E7-44CF-BB07-10F1E89BCC02}" destId="{25238E7C-77B9-49D6-9F8B-168E7F4CE242}" srcOrd="1" destOrd="0" presId="urn:microsoft.com/office/officeart/2005/8/layout/default"/>
    <dgm:cxn modelId="{7E8E859F-02ED-4824-81E1-F687E40941D4}" type="presParOf" srcId="{8EB63A51-52E7-44CF-BB07-10F1E89BCC02}" destId="{BFAD522A-CBA3-4C68-804E-8CD4F9A9F941}" srcOrd="2" destOrd="0" presId="urn:microsoft.com/office/officeart/2005/8/layout/default"/>
    <dgm:cxn modelId="{55547249-E118-4269-8DD3-9F9D172A9BD6}" type="presParOf" srcId="{8EB63A51-52E7-44CF-BB07-10F1E89BCC02}" destId="{33604398-B544-4338-992F-6C45B0F4C368}" srcOrd="3" destOrd="0" presId="urn:microsoft.com/office/officeart/2005/8/layout/default"/>
    <dgm:cxn modelId="{533B00F4-D55D-437C-AC6F-6AEFBE0EA702}" type="presParOf" srcId="{8EB63A51-52E7-44CF-BB07-10F1E89BCC02}" destId="{DD94309C-8A30-46D5-AB3E-A9B76DAAB301}" srcOrd="4" destOrd="0" presId="urn:microsoft.com/office/officeart/2005/8/layout/default"/>
    <dgm:cxn modelId="{95E376AA-EB70-4F64-9BA7-31FC0A778E80}" type="presParOf" srcId="{8EB63A51-52E7-44CF-BB07-10F1E89BCC02}" destId="{B6245082-16CC-4E3D-B2F0-83C503909FF9}" srcOrd="5" destOrd="0" presId="urn:microsoft.com/office/officeart/2005/8/layout/default"/>
    <dgm:cxn modelId="{896F97CA-77E5-480C-AB8F-B3FFFFE02EF4}" type="presParOf" srcId="{8EB63A51-52E7-44CF-BB07-10F1E89BCC02}" destId="{8460786D-5451-467A-811B-3C9E83B88FAF}" srcOrd="6" destOrd="0" presId="urn:microsoft.com/office/officeart/2005/8/layout/default"/>
    <dgm:cxn modelId="{55FDC20A-9F5C-43EB-8C96-3D4EF9F45DAF}" type="presParOf" srcId="{8EB63A51-52E7-44CF-BB07-10F1E89BCC02}" destId="{976F190D-64C3-44E8-A483-47498DD1E693}" srcOrd="7" destOrd="0" presId="urn:microsoft.com/office/officeart/2005/8/layout/default"/>
    <dgm:cxn modelId="{A00F5EB7-BE85-49B1-8E00-4B84F43D590A}" type="presParOf" srcId="{8EB63A51-52E7-44CF-BB07-10F1E89BCC02}" destId="{34700707-994F-4CF2-AA84-0746B10EA86D}" srcOrd="8" destOrd="0" presId="urn:microsoft.com/office/officeart/2005/8/layout/default"/>
  </dgm:cxnLst>
  <dgm:bg>
    <a:effectLst>
      <a:glow rad="228600">
        <a:schemeClr val="accent3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E3AB3F-F976-4B45-845D-4420B0B7228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EB63A51-52E7-44CF-BB07-10F1E89BCC02}" type="pres">
      <dgm:prSet presAssocID="{04E3AB3F-F976-4B45-845D-4420B0B72283}" presName="diagram" presStyleCnt="0">
        <dgm:presLayoutVars>
          <dgm:dir/>
          <dgm:resizeHandles val="exact"/>
        </dgm:presLayoutVars>
      </dgm:prSet>
      <dgm:spPr/>
    </dgm:pt>
  </dgm:ptLst>
  <dgm:cxnLst>
    <dgm:cxn modelId="{0EE07199-AFDB-4F7B-B4ED-35F5C05A63C9}" type="presOf" srcId="{04E3AB3F-F976-4B45-845D-4420B0B72283}" destId="{8EB63A51-52E7-44CF-BB07-10F1E89BCC02}" srcOrd="0" destOrd="0" presId="urn:microsoft.com/office/officeart/2005/8/layout/default"/>
  </dgm:cxnLst>
  <dgm:bg>
    <a:effectLst>
      <a:glow rad="228600">
        <a:schemeClr val="accent3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A5408A-6846-49B4-B9DD-AFD802C94B28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949AEC9-42BB-44B4-96D1-86777E8F166F}">
      <dgm:prSet phldrT="[Texto]"/>
      <dgm:spPr/>
      <dgm:t>
        <a:bodyPr/>
        <a:lstStyle/>
        <a:p>
          <a:r>
            <a:rPr lang="es-ES" b="1" dirty="0">
              <a:solidFill>
                <a:schemeClr val="bg1"/>
              </a:solidFill>
            </a:rPr>
            <a:t>Un nuevo espacio de servicios municipales a los ciudadanos</a:t>
          </a:r>
        </a:p>
      </dgm:t>
    </dgm:pt>
    <dgm:pt modelId="{B2404D3A-670B-4933-8B84-9554C13CE544}" type="parTrans" cxnId="{733237CF-AAEE-45F9-ACC6-2C5A986BA318}">
      <dgm:prSet/>
      <dgm:spPr/>
      <dgm:t>
        <a:bodyPr/>
        <a:lstStyle/>
        <a:p>
          <a:endParaRPr lang="es-ES"/>
        </a:p>
      </dgm:t>
    </dgm:pt>
    <dgm:pt modelId="{C7BBD71E-E88D-4324-9DE7-A695B649FF9E}" type="sibTrans" cxnId="{733237CF-AAEE-45F9-ACC6-2C5A986BA318}">
      <dgm:prSet/>
      <dgm:spPr/>
      <dgm:t>
        <a:bodyPr/>
        <a:lstStyle/>
        <a:p>
          <a:endParaRPr lang="es-ES"/>
        </a:p>
      </dgm:t>
    </dgm:pt>
    <dgm:pt modelId="{605679D5-F25D-4E8A-B964-EF8D1B28B0C1}">
      <dgm:prSet phldrT="[Texto]" custT="1"/>
      <dgm:spPr/>
      <dgm:t>
        <a:bodyPr/>
        <a:lstStyle/>
        <a:p>
          <a:r>
            <a:rPr lang="es-ES" sz="1500" b="1" kern="1200" dirty="0">
              <a:solidFill>
                <a:prstClr val="white"/>
              </a:solidFill>
              <a:latin typeface="Avenir Next LT Pro"/>
              <a:ea typeface="+mn-ea"/>
              <a:cs typeface="+mn-cs"/>
            </a:rPr>
            <a:t>Espacio de vida ciudadana: turismo, ocio, cultura y servicios relacionados</a:t>
          </a:r>
        </a:p>
      </dgm:t>
    </dgm:pt>
    <dgm:pt modelId="{0CDD2D6F-1F6D-47EC-8D8A-F287A71F0567}" type="parTrans" cxnId="{0DF04DB4-DD8D-4A1D-BC8A-DEDD7EE18012}">
      <dgm:prSet/>
      <dgm:spPr/>
      <dgm:t>
        <a:bodyPr/>
        <a:lstStyle/>
        <a:p>
          <a:endParaRPr lang="es-ES"/>
        </a:p>
      </dgm:t>
    </dgm:pt>
    <dgm:pt modelId="{963E6729-3284-40EE-AC66-F6ACFFA31071}" type="sibTrans" cxnId="{0DF04DB4-DD8D-4A1D-BC8A-DEDD7EE18012}">
      <dgm:prSet/>
      <dgm:spPr/>
      <dgm:t>
        <a:bodyPr/>
        <a:lstStyle/>
        <a:p>
          <a:endParaRPr lang="es-ES"/>
        </a:p>
      </dgm:t>
    </dgm:pt>
    <dgm:pt modelId="{81EE57D4-2867-441D-91BC-8AA46C19B4D5}">
      <dgm:prSet phldrT="[Texto]" custT="1"/>
      <dgm:spPr/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solidFill>
                <a:prstClr val="white"/>
              </a:solidFill>
              <a:latin typeface="Avenir Next LT Pro"/>
              <a:ea typeface="+mn-ea"/>
              <a:cs typeface="+mn-cs"/>
            </a:rPr>
            <a:t>Identidad ciudadana digital única</a:t>
          </a:r>
        </a:p>
      </dgm:t>
    </dgm:pt>
    <dgm:pt modelId="{AE69BD73-2377-4D69-AD92-C523ED91F8C9}" type="parTrans" cxnId="{0C866EDF-3383-420A-9804-FED56EC52805}">
      <dgm:prSet/>
      <dgm:spPr/>
      <dgm:t>
        <a:bodyPr/>
        <a:lstStyle/>
        <a:p>
          <a:endParaRPr lang="es-ES"/>
        </a:p>
      </dgm:t>
    </dgm:pt>
    <dgm:pt modelId="{796A4ED2-1321-4213-84E8-7E01F6708B94}" type="sibTrans" cxnId="{0C866EDF-3383-420A-9804-FED56EC52805}">
      <dgm:prSet/>
      <dgm:spPr/>
      <dgm:t>
        <a:bodyPr/>
        <a:lstStyle/>
        <a:p>
          <a:endParaRPr lang="es-ES"/>
        </a:p>
      </dgm:t>
    </dgm:pt>
    <dgm:pt modelId="{7C42E1DB-2F7C-40D2-910F-5EADDCBDDF79}">
      <dgm:prSet phldrT="[Texto]" custT="1"/>
      <dgm:spPr/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solidFill>
                <a:prstClr val="white"/>
              </a:solidFill>
              <a:latin typeface="Avenir Next LT Pro"/>
              <a:ea typeface="+mn-ea"/>
              <a:cs typeface="+mn-cs"/>
            </a:rPr>
            <a:t>Experiencia cultural aumentada</a:t>
          </a:r>
        </a:p>
      </dgm:t>
    </dgm:pt>
    <dgm:pt modelId="{B663B09C-0645-447F-B709-8689930D9709}" type="parTrans" cxnId="{51663729-FD48-49B6-B363-DD807C9341DE}">
      <dgm:prSet/>
      <dgm:spPr/>
      <dgm:t>
        <a:bodyPr/>
        <a:lstStyle/>
        <a:p>
          <a:endParaRPr lang="es-ES"/>
        </a:p>
      </dgm:t>
    </dgm:pt>
    <dgm:pt modelId="{D58D2595-A59B-43F8-B248-5D27FEE8A748}" type="sibTrans" cxnId="{51663729-FD48-49B6-B363-DD807C9341DE}">
      <dgm:prSet/>
      <dgm:spPr/>
      <dgm:t>
        <a:bodyPr/>
        <a:lstStyle/>
        <a:p>
          <a:endParaRPr lang="es-ES"/>
        </a:p>
      </dgm:t>
    </dgm:pt>
    <dgm:pt modelId="{10A323DC-66A1-4642-AFBC-CC5C8E173022}">
      <dgm:prSet custT="1"/>
      <dgm:spPr/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solidFill>
                <a:prstClr val="white"/>
              </a:solidFill>
              <a:latin typeface="Avenir Next LT Pro"/>
              <a:ea typeface="+mn-ea"/>
              <a:cs typeface="+mn-cs"/>
            </a:rPr>
            <a:t>Inteligencia artificial aplicada al Marketplace municipal</a:t>
          </a:r>
        </a:p>
      </dgm:t>
    </dgm:pt>
    <dgm:pt modelId="{97C5061F-5FE1-44F7-A258-A910138B244F}" type="parTrans" cxnId="{C7803738-C6FF-4803-83BF-8D4FD43AF515}">
      <dgm:prSet/>
      <dgm:spPr/>
      <dgm:t>
        <a:bodyPr/>
        <a:lstStyle/>
        <a:p>
          <a:endParaRPr lang="es-ES"/>
        </a:p>
      </dgm:t>
    </dgm:pt>
    <dgm:pt modelId="{F410F06F-1642-4E42-9123-3B5B19D4EFD8}" type="sibTrans" cxnId="{C7803738-C6FF-4803-83BF-8D4FD43AF515}">
      <dgm:prSet/>
      <dgm:spPr/>
      <dgm:t>
        <a:bodyPr/>
        <a:lstStyle/>
        <a:p>
          <a:endParaRPr lang="es-ES"/>
        </a:p>
      </dgm:t>
    </dgm:pt>
    <dgm:pt modelId="{BAC6F2F9-CF81-48DB-BC48-E1D580ADCFEE}">
      <dgm:prSet custT="1"/>
      <dgm:spPr/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solidFill>
                <a:prstClr val="white"/>
              </a:solidFill>
              <a:latin typeface="Avenir Next LT Pro"/>
              <a:ea typeface="+mn-ea"/>
              <a:cs typeface="+mn-cs"/>
            </a:rPr>
            <a:t>Comunicacióncaptación o implicación ciudadana </a:t>
          </a:r>
        </a:p>
      </dgm:t>
    </dgm:pt>
    <dgm:pt modelId="{3CD5601A-59CB-40D7-8602-4A231BA836F1}" type="parTrans" cxnId="{B0FF03C9-6C21-4A13-99B3-99B78A76A9D0}">
      <dgm:prSet/>
      <dgm:spPr/>
      <dgm:t>
        <a:bodyPr/>
        <a:lstStyle/>
        <a:p>
          <a:endParaRPr lang="es-ES"/>
        </a:p>
      </dgm:t>
    </dgm:pt>
    <dgm:pt modelId="{AC275C25-E419-4A84-8D20-007BEC4E5EE9}" type="sibTrans" cxnId="{B0FF03C9-6C21-4A13-99B3-99B78A76A9D0}">
      <dgm:prSet/>
      <dgm:spPr/>
      <dgm:t>
        <a:bodyPr/>
        <a:lstStyle/>
        <a:p>
          <a:endParaRPr lang="es-ES"/>
        </a:p>
      </dgm:t>
    </dgm:pt>
    <dgm:pt modelId="{A2A79F6C-BD46-4E5C-878B-FD4CF1397E55}" type="pres">
      <dgm:prSet presAssocID="{4BA5408A-6846-49B4-B9DD-AFD802C94B28}" presName="Name0" presStyleCnt="0">
        <dgm:presLayoutVars>
          <dgm:dir/>
          <dgm:resizeHandles val="exact"/>
        </dgm:presLayoutVars>
      </dgm:prSet>
      <dgm:spPr/>
    </dgm:pt>
    <dgm:pt modelId="{1B2D938F-7D1B-4120-AE74-77CDFCD80DFE}" type="pres">
      <dgm:prSet presAssocID="{1949AEC9-42BB-44B4-96D1-86777E8F166F}" presName="Name5" presStyleLbl="vennNode1" presStyleIdx="0" presStyleCnt="6">
        <dgm:presLayoutVars>
          <dgm:bulletEnabled val="1"/>
        </dgm:presLayoutVars>
      </dgm:prSet>
      <dgm:spPr/>
    </dgm:pt>
    <dgm:pt modelId="{4F9C8C47-9997-41E8-95D7-461E8A71DBC3}" type="pres">
      <dgm:prSet presAssocID="{C7BBD71E-E88D-4324-9DE7-A695B649FF9E}" presName="space" presStyleCnt="0"/>
      <dgm:spPr/>
    </dgm:pt>
    <dgm:pt modelId="{3B2AC514-26AE-46F2-82BB-024F98885199}" type="pres">
      <dgm:prSet presAssocID="{605679D5-F25D-4E8A-B964-EF8D1B28B0C1}" presName="Name5" presStyleLbl="vennNode1" presStyleIdx="1" presStyleCnt="6">
        <dgm:presLayoutVars>
          <dgm:bulletEnabled val="1"/>
        </dgm:presLayoutVars>
      </dgm:prSet>
      <dgm:spPr/>
    </dgm:pt>
    <dgm:pt modelId="{1CFA65E0-9FEB-4B48-9AB0-86E1E2193EE6}" type="pres">
      <dgm:prSet presAssocID="{963E6729-3284-40EE-AC66-F6ACFFA31071}" presName="space" presStyleCnt="0"/>
      <dgm:spPr/>
    </dgm:pt>
    <dgm:pt modelId="{FDE3989F-57BD-478A-813B-34CFCC29AE04}" type="pres">
      <dgm:prSet presAssocID="{10A323DC-66A1-4642-AFBC-CC5C8E173022}" presName="Name5" presStyleLbl="vennNode1" presStyleIdx="2" presStyleCnt="6">
        <dgm:presLayoutVars>
          <dgm:bulletEnabled val="1"/>
        </dgm:presLayoutVars>
      </dgm:prSet>
      <dgm:spPr/>
    </dgm:pt>
    <dgm:pt modelId="{C9DCA9A9-67E2-48BA-B4F0-20E94616CA8A}" type="pres">
      <dgm:prSet presAssocID="{F410F06F-1642-4E42-9123-3B5B19D4EFD8}" presName="space" presStyleCnt="0"/>
      <dgm:spPr/>
    </dgm:pt>
    <dgm:pt modelId="{3EFAB4CD-98D3-420E-8A73-0A9AEED1AAE4}" type="pres">
      <dgm:prSet presAssocID="{81EE57D4-2867-441D-91BC-8AA46C19B4D5}" presName="Name5" presStyleLbl="vennNode1" presStyleIdx="3" presStyleCnt="6">
        <dgm:presLayoutVars>
          <dgm:bulletEnabled val="1"/>
        </dgm:presLayoutVars>
      </dgm:prSet>
      <dgm:spPr/>
    </dgm:pt>
    <dgm:pt modelId="{B90419C9-7D96-49D5-BF86-64BB7F0938F1}" type="pres">
      <dgm:prSet presAssocID="{796A4ED2-1321-4213-84E8-7E01F6708B94}" presName="space" presStyleCnt="0"/>
      <dgm:spPr/>
    </dgm:pt>
    <dgm:pt modelId="{057B55E5-C357-479F-BC94-AE9736BA6B6A}" type="pres">
      <dgm:prSet presAssocID="{BAC6F2F9-CF81-48DB-BC48-E1D580ADCFEE}" presName="Name5" presStyleLbl="vennNode1" presStyleIdx="4" presStyleCnt="6">
        <dgm:presLayoutVars>
          <dgm:bulletEnabled val="1"/>
        </dgm:presLayoutVars>
      </dgm:prSet>
      <dgm:spPr/>
    </dgm:pt>
    <dgm:pt modelId="{3CB98AC5-6455-414D-9521-7E14D52DECFA}" type="pres">
      <dgm:prSet presAssocID="{AC275C25-E419-4A84-8D20-007BEC4E5EE9}" presName="space" presStyleCnt="0"/>
      <dgm:spPr/>
    </dgm:pt>
    <dgm:pt modelId="{84974557-A727-4147-9A5B-CB47F524E5F7}" type="pres">
      <dgm:prSet presAssocID="{7C42E1DB-2F7C-40D2-910F-5EADDCBDDF79}" presName="Name5" presStyleLbl="vennNode1" presStyleIdx="5" presStyleCnt="6">
        <dgm:presLayoutVars>
          <dgm:bulletEnabled val="1"/>
        </dgm:presLayoutVars>
      </dgm:prSet>
      <dgm:spPr/>
    </dgm:pt>
  </dgm:ptLst>
  <dgm:cxnLst>
    <dgm:cxn modelId="{51663729-FD48-49B6-B363-DD807C9341DE}" srcId="{4BA5408A-6846-49B4-B9DD-AFD802C94B28}" destId="{7C42E1DB-2F7C-40D2-910F-5EADDCBDDF79}" srcOrd="5" destOrd="0" parTransId="{B663B09C-0645-447F-B709-8689930D9709}" sibTransId="{D58D2595-A59B-43F8-B248-5D27FEE8A748}"/>
    <dgm:cxn modelId="{C7803738-C6FF-4803-83BF-8D4FD43AF515}" srcId="{4BA5408A-6846-49B4-B9DD-AFD802C94B28}" destId="{10A323DC-66A1-4642-AFBC-CC5C8E173022}" srcOrd="2" destOrd="0" parTransId="{97C5061F-5FE1-44F7-A258-A910138B244F}" sibTransId="{F410F06F-1642-4E42-9123-3B5B19D4EFD8}"/>
    <dgm:cxn modelId="{F57C3540-29E3-44E7-AEFA-C371D50B783D}" type="presOf" srcId="{10A323DC-66A1-4642-AFBC-CC5C8E173022}" destId="{FDE3989F-57BD-478A-813B-34CFCC29AE04}" srcOrd="0" destOrd="0" presId="urn:microsoft.com/office/officeart/2005/8/layout/venn3"/>
    <dgm:cxn modelId="{E24C2453-B66E-4E36-889E-E1EDA352CEDB}" type="presOf" srcId="{4BA5408A-6846-49B4-B9DD-AFD802C94B28}" destId="{A2A79F6C-BD46-4E5C-878B-FD4CF1397E55}" srcOrd="0" destOrd="0" presId="urn:microsoft.com/office/officeart/2005/8/layout/venn3"/>
    <dgm:cxn modelId="{6FC82680-16E2-4CB2-8C19-ED3ECA0342B9}" type="presOf" srcId="{BAC6F2F9-CF81-48DB-BC48-E1D580ADCFEE}" destId="{057B55E5-C357-479F-BC94-AE9736BA6B6A}" srcOrd="0" destOrd="0" presId="urn:microsoft.com/office/officeart/2005/8/layout/venn3"/>
    <dgm:cxn modelId="{37773A8B-C5F7-4095-B67F-267F809BACCE}" type="presOf" srcId="{81EE57D4-2867-441D-91BC-8AA46C19B4D5}" destId="{3EFAB4CD-98D3-420E-8A73-0A9AEED1AAE4}" srcOrd="0" destOrd="0" presId="urn:microsoft.com/office/officeart/2005/8/layout/venn3"/>
    <dgm:cxn modelId="{0DF04DB4-DD8D-4A1D-BC8A-DEDD7EE18012}" srcId="{4BA5408A-6846-49B4-B9DD-AFD802C94B28}" destId="{605679D5-F25D-4E8A-B964-EF8D1B28B0C1}" srcOrd="1" destOrd="0" parTransId="{0CDD2D6F-1F6D-47EC-8D8A-F287A71F0567}" sibTransId="{963E6729-3284-40EE-AC66-F6ACFFA31071}"/>
    <dgm:cxn modelId="{B0FF03C9-6C21-4A13-99B3-99B78A76A9D0}" srcId="{4BA5408A-6846-49B4-B9DD-AFD802C94B28}" destId="{BAC6F2F9-CF81-48DB-BC48-E1D580ADCFEE}" srcOrd="4" destOrd="0" parTransId="{3CD5601A-59CB-40D7-8602-4A231BA836F1}" sibTransId="{AC275C25-E419-4A84-8D20-007BEC4E5EE9}"/>
    <dgm:cxn modelId="{733237CF-AAEE-45F9-ACC6-2C5A986BA318}" srcId="{4BA5408A-6846-49B4-B9DD-AFD802C94B28}" destId="{1949AEC9-42BB-44B4-96D1-86777E8F166F}" srcOrd="0" destOrd="0" parTransId="{B2404D3A-670B-4933-8B84-9554C13CE544}" sibTransId="{C7BBD71E-E88D-4324-9DE7-A695B649FF9E}"/>
    <dgm:cxn modelId="{317C74CF-17AC-494B-8980-D8EFCCFA3C7B}" type="presOf" srcId="{7C42E1DB-2F7C-40D2-910F-5EADDCBDDF79}" destId="{84974557-A727-4147-9A5B-CB47F524E5F7}" srcOrd="0" destOrd="0" presId="urn:microsoft.com/office/officeart/2005/8/layout/venn3"/>
    <dgm:cxn modelId="{2C407EDC-09D8-483F-A12C-498E9453DF64}" type="presOf" srcId="{1949AEC9-42BB-44B4-96D1-86777E8F166F}" destId="{1B2D938F-7D1B-4120-AE74-77CDFCD80DFE}" srcOrd="0" destOrd="0" presId="urn:microsoft.com/office/officeart/2005/8/layout/venn3"/>
    <dgm:cxn modelId="{0C866EDF-3383-420A-9804-FED56EC52805}" srcId="{4BA5408A-6846-49B4-B9DD-AFD802C94B28}" destId="{81EE57D4-2867-441D-91BC-8AA46C19B4D5}" srcOrd="3" destOrd="0" parTransId="{AE69BD73-2377-4D69-AD92-C523ED91F8C9}" sibTransId="{796A4ED2-1321-4213-84E8-7E01F6708B94}"/>
    <dgm:cxn modelId="{4CB943EC-53B2-4360-B813-C81F48CB51AC}" type="presOf" srcId="{605679D5-F25D-4E8A-B964-EF8D1B28B0C1}" destId="{3B2AC514-26AE-46F2-82BB-024F98885199}" srcOrd="0" destOrd="0" presId="urn:microsoft.com/office/officeart/2005/8/layout/venn3"/>
    <dgm:cxn modelId="{D9920F93-61B2-44CA-B921-3CC928E754DA}" type="presParOf" srcId="{A2A79F6C-BD46-4E5C-878B-FD4CF1397E55}" destId="{1B2D938F-7D1B-4120-AE74-77CDFCD80DFE}" srcOrd="0" destOrd="0" presId="urn:microsoft.com/office/officeart/2005/8/layout/venn3"/>
    <dgm:cxn modelId="{A9725D39-10CF-4FA9-A357-BED5ED968BAA}" type="presParOf" srcId="{A2A79F6C-BD46-4E5C-878B-FD4CF1397E55}" destId="{4F9C8C47-9997-41E8-95D7-461E8A71DBC3}" srcOrd="1" destOrd="0" presId="urn:microsoft.com/office/officeart/2005/8/layout/venn3"/>
    <dgm:cxn modelId="{3498CEC4-26FA-42A6-ABD1-97A445CF3BF7}" type="presParOf" srcId="{A2A79F6C-BD46-4E5C-878B-FD4CF1397E55}" destId="{3B2AC514-26AE-46F2-82BB-024F98885199}" srcOrd="2" destOrd="0" presId="urn:microsoft.com/office/officeart/2005/8/layout/venn3"/>
    <dgm:cxn modelId="{8F231B73-6470-4C14-BB03-CD616D9DE0F2}" type="presParOf" srcId="{A2A79F6C-BD46-4E5C-878B-FD4CF1397E55}" destId="{1CFA65E0-9FEB-4B48-9AB0-86E1E2193EE6}" srcOrd="3" destOrd="0" presId="urn:microsoft.com/office/officeart/2005/8/layout/venn3"/>
    <dgm:cxn modelId="{979959D4-5087-48DB-AA95-9F464E1C5888}" type="presParOf" srcId="{A2A79F6C-BD46-4E5C-878B-FD4CF1397E55}" destId="{FDE3989F-57BD-478A-813B-34CFCC29AE04}" srcOrd="4" destOrd="0" presId="urn:microsoft.com/office/officeart/2005/8/layout/venn3"/>
    <dgm:cxn modelId="{550483CE-6D6A-400D-8EC6-EC34BEC2F1A1}" type="presParOf" srcId="{A2A79F6C-BD46-4E5C-878B-FD4CF1397E55}" destId="{C9DCA9A9-67E2-48BA-B4F0-20E94616CA8A}" srcOrd="5" destOrd="0" presId="urn:microsoft.com/office/officeart/2005/8/layout/venn3"/>
    <dgm:cxn modelId="{B22ECD64-3DB7-4649-94D7-2DC51394E2C8}" type="presParOf" srcId="{A2A79F6C-BD46-4E5C-878B-FD4CF1397E55}" destId="{3EFAB4CD-98D3-420E-8A73-0A9AEED1AAE4}" srcOrd="6" destOrd="0" presId="urn:microsoft.com/office/officeart/2005/8/layout/venn3"/>
    <dgm:cxn modelId="{A5A7FC5D-5800-4C62-9E92-00948793F723}" type="presParOf" srcId="{A2A79F6C-BD46-4E5C-878B-FD4CF1397E55}" destId="{B90419C9-7D96-49D5-BF86-64BB7F0938F1}" srcOrd="7" destOrd="0" presId="urn:microsoft.com/office/officeart/2005/8/layout/venn3"/>
    <dgm:cxn modelId="{74857682-8B13-4B13-843E-C10C2BDE4616}" type="presParOf" srcId="{A2A79F6C-BD46-4E5C-878B-FD4CF1397E55}" destId="{057B55E5-C357-479F-BC94-AE9736BA6B6A}" srcOrd="8" destOrd="0" presId="urn:microsoft.com/office/officeart/2005/8/layout/venn3"/>
    <dgm:cxn modelId="{F4E23FC9-8F3D-4652-AD16-42A60F856F2B}" type="presParOf" srcId="{A2A79F6C-BD46-4E5C-878B-FD4CF1397E55}" destId="{3CB98AC5-6455-414D-9521-7E14D52DECFA}" srcOrd="9" destOrd="0" presId="urn:microsoft.com/office/officeart/2005/8/layout/venn3"/>
    <dgm:cxn modelId="{624068C1-FED1-4CDC-9DEC-27C9F44FC29E}" type="presParOf" srcId="{A2A79F6C-BD46-4E5C-878B-FD4CF1397E55}" destId="{84974557-A727-4147-9A5B-CB47F524E5F7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FF5BA5-C3B2-40B3-B661-F213E322BA37}" type="doc">
      <dgm:prSet loTypeId="urn:microsoft.com/office/officeart/2005/8/layout/hChevron3" loCatId="process" qsTypeId="urn:microsoft.com/office/officeart/2005/8/quickstyle/simple3" qsCatId="simple" csTypeId="urn:microsoft.com/office/officeart/2005/8/colors/accent0_1" csCatId="mainScheme" phldr="1"/>
      <dgm:spPr/>
    </dgm:pt>
    <dgm:pt modelId="{EA6EB47C-2F31-4E0A-B3A5-5FD5EAA1F66E}">
      <dgm:prSet phldrT="[Texto]" custT="1"/>
      <dgm:spPr/>
      <dgm:t>
        <a:bodyPr/>
        <a:lstStyle/>
        <a:p>
          <a:r>
            <a:rPr lang="es-ES" sz="1100" dirty="0">
              <a:solidFill>
                <a:srgbClr val="336699"/>
              </a:solidFill>
            </a:rPr>
            <a:t>El Ayuntamiento solicita la ayuda para financiar el proyecto</a:t>
          </a:r>
        </a:p>
      </dgm:t>
    </dgm:pt>
    <dgm:pt modelId="{C2323B38-D93B-4850-8964-19AECD89FE94}" type="parTrans" cxnId="{2418ADA9-5033-4EC6-9D26-F181A39E6D4D}">
      <dgm:prSet/>
      <dgm:spPr/>
      <dgm:t>
        <a:bodyPr/>
        <a:lstStyle/>
        <a:p>
          <a:endParaRPr lang="es-ES">
            <a:solidFill>
              <a:srgbClr val="003772"/>
            </a:solidFill>
          </a:endParaRPr>
        </a:p>
      </dgm:t>
    </dgm:pt>
    <dgm:pt modelId="{5C2B0E4C-1A8F-4AEF-A929-A6F639FC52DD}" type="sibTrans" cxnId="{2418ADA9-5033-4EC6-9D26-F181A39E6D4D}">
      <dgm:prSet/>
      <dgm:spPr/>
      <dgm:t>
        <a:bodyPr/>
        <a:lstStyle/>
        <a:p>
          <a:endParaRPr lang="es-ES">
            <a:solidFill>
              <a:srgbClr val="003772"/>
            </a:solidFill>
          </a:endParaRPr>
        </a:p>
      </dgm:t>
    </dgm:pt>
    <dgm:pt modelId="{4E69E9CB-4F1C-4931-9469-5B29B6E39E64}">
      <dgm:prSet phldrT="[Texto]" custT="1"/>
      <dgm:spPr/>
      <dgm:t>
        <a:bodyPr/>
        <a:lstStyle/>
        <a:p>
          <a:r>
            <a:rPr lang="es-ES" sz="1100" dirty="0">
              <a:solidFill>
                <a:srgbClr val="336699"/>
              </a:solidFill>
            </a:rPr>
            <a:t>El MCIN evalúa la propuesta (elegibilidad, contenido innovador, etc.)</a:t>
          </a:r>
        </a:p>
      </dgm:t>
    </dgm:pt>
    <dgm:pt modelId="{81250842-A470-4424-9927-FEBB92727B99}" type="parTrans" cxnId="{9DC6AD78-E5EF-4C1D-97B3-1F26F1C52D0A}">
      <dgm:prSet/>
      <dgm:spPr/>
      <dgm:t>
        <a:bodyPr/>
        <a:lstStyle/>
        <a:p>
          <a:endParaRPr lang="es-ES">
            <a:solidFill>
              <a:srgbClr val="003772"/>
            </a:solidFill>
          </a:endParaRPr>
        </a:p>
      </dgm:t>
    </dgm:pt>
    <dgm:pt modelId="{68A5E3B8-9495-4E90-BAC3-47CDA11C32A1}" type="sibTrans" cxnId="{9DC6AD78-E5EF-4C1D-97B3-1F26F1C52D0A}">
      <dgm:prSet/>
      <dgm:spPr/>
      <dgm:t>
        <a:bodyPr/>
        <a:lstStyle/>
        <a:p>
          <a:endParaRPr lang="es-ES">
            <a:solidFill>
              <a:srgbClr val="003772"/>
            </a:solidFill>
          </a:endParaRPr>
        </a:p>
      </dgm:t>
    </dgm:pt>
    <dgm:pt modelId="{CBBA3E56-C68D-4B97-AE60-003C84FC6FFC}">
      <dgm:prSet phldrT="[Texto]" custT="1"/>
      <dgm:spPr/>
      <dgm:t>
        <a:bodyPr/>
        <a:lstStyle/>
        <a:p>
          <a:r>
            <a:rPr lang="es-ES" sz="1100">
              <a:solidFill>
                <a:srgbClr val="336699"/>
              </a:solidFill>
            </a:rPr>
            <a:t>Si la ayuda es concedida, el MCIN realiza un anticipo al Ayuntamiento por 85% del presupuesto</a:t>
          </a:r>
        </a:p>
      </dgm:t>
    </dgm:pt>
    <dgm:pt modelId="{DF4301EE-9ABF-4BBD-90AD-1763F5109D6C}" type="parTrans" cxnId="{004BF4E0-9DFC-4624-A666-99FA14D8C24D}">
      <dgm:prSet/>
      <dgm:spPr/>
      <dgm:t>
        <a:bodyPr/>
        <a:lstStyle/>
        <a:p>
          <a:endParaRPr lang="es-ES">
            <a:solidFill>
              <a:srgbClr val="003772"/>
            </a:solidFill>
          </a:endParaRPr>
        </a:p>
      </dgm:t>
    </dgm:pt>
    <dgm:pt modelId="{20442BF2-986E-42E0-A22E-EA80A6F37C29}" type="sibTrans" cxnId="{004BF4E0-9DFC-4624-A666-99FA14D8C24D}">
      <dgm:prSet/>
      <dgm:spPr/>
      <dgm:t>
        <a:bodyPr/>
        <a:lstStyle/>
        <a:p>
          <a:endParaRPr lang="es-ES">
            <a:solidFill>
              <a:srgbClr val="003772"/>
            </a:solidFill>
          </a:endParaRPr>
        </a:p>
      </dgm:t>
    </dgm:pt>
    <dgm:pt modelId="{6B409B84-7736-45F6-9A5C-3227AB53F791}">
      <dgm:prSet phldrT="[Texto]" custT="1"/>
      <dgm:spPr/>
      <dgm:t>
        <a:bodyPr/>
        <a:lstStyle/>
        <a:p>
          <a:r>
            <a:rPr lang="es-ES" sz="1100" dirty="0">
              <a:solidFill>
                <a:srgbClr val="336699"/>
              </a:solidFill>
            </a:rPr>
            <a:t>El Ayuntamiento licita la compra de las soluciones innovadoras</a:t>
          </a:r>
        </a:p>
      </dgm:t>
    </dgm:pt>
    <dgm:pt modelId="{054DFE28-8BC3-4FED-96B6-E19700597093}" type="parTrans" cxnId="{9D90D492-1DC1-4287-87C8-23DAA4F5F3DF}">
      <dgm:prSet/>
      <dgm:spPr/>
      <dgm:t>
        <a:bodyPr/>
        <a:lstStyle/>
        <a:p>
          <a:endParaRPr lang="es-ES">
            <a:solidFill>
              <a:srgbClr val="003772"/>
            </a:solidFill>
          </a:endParaRPr>
        </a:p>
      </dgm:t>
    </dgm:pt>
    <dgm:pt modelId="{7129F9BA-95F2-4A9D-B81D-BCBEBB7BF71A}" type="sibTrans" cxnId="{9D90D492-1DC1-4287-87C8-23DAA4F5F3DF}">
      <dgm:prSet/>
      <dgm:spPr/>
      <dgm:t>
        <a:bodyPr/>
        <a:lstStyle/>
        <a:p>
          <a:endParaRPr lang="es-ES">
            <a:solidFill>
              <a:srgbClr val="003772"/>
            </a:solidFill>
          </a:endParaRPr>
        </a:p>
      </dgm:t>
    </dgm:pt>
    <dgm:pt modelId="{48F51DBD-9D4A-4FF6-8457-4A34A1A8DBBA}">
      <dgm:prSet phldrT="[Texto]" custT="1"/>
      <dgm:spPr/>
      <dgm:t>
        <a:bodyPr/>
        <a:lstStyle/>
        <a:p>
          <a:r>
            <a:rPr lang="es-ES" sz="1100">
              <a:solidFill>
                <a:srgbClr val="336699"/>
              </a:solidFill>
            </a:rPr>
            <a:t>El adjudicatario desarrolla las soluciones innovadoras</a:t>
          </a:r>
        </a:p>
      </dgm:t>
    </dgm:pt>
    <dgm:pt modelId="{A0A4B71E-34BD-47CA-945D-3A30D2043D4E}" type="parTrans" cxnId="{DEB35064-7100-42ED-9996-131BC2CDC9A6}">
      <dgm:prSet/>
      <dgm:spPr/>
      <dgm:t>
        <a:bodyPr/>
        <a:lstStyle/>
        <a:p>
          <a:endParaRPr lang="es-ES">
            <a:solidFill>
              <a:srgbClr val="003772"/>
            </a:solidFill>
          </a:endParaRPr>
        </a:p>
      </dgm:t>
    </dgm:pt>
    <dgm:pt modelId="{1D6BE269-2C14-4B01-89E9-F06635DD6924}" type="sibTrans" cxnId="{DEB35064-7100-42ED-9996-131BC2CDC9A6}">
      <dgm:prSet/>
      <dgm:spPr/>
      <dgm:t>
        <a:bodyPr/>
        <a:lstStyle/>
        <a:p>
          <a:endParaRPr lang="es-ES">
            <a:solidFill>
              <a:srgbClr val="003772"/>
            </a:solidFill>
          </a:endParaRPr>
        </a:p>
      </dgm:t>
    </dgm:pt>
    <dgm:pt modelId="{A34B327B-195D-49C5-926B-7F68EB1D62F1}" type="pres">
      <dgm:prSet presAssocID="{E4FF5BA5-C3B2-40B3-B661-F213E322BA37}" presName="Name0" presStyleCnt="0">
        <dgm:presLayoutVars>
          <dgm:dir/>
          <dgm:resizeHandles val="exact"/>
        </dgm:presLayoutVars>
      </dgm:prSet>
      <dgm:spPr/>
    </dgm:pt>
    <dgm:pt modelId="{EBD816C2-9C6D-4092-8E28-774285112A2B}" type="pres">
      <dgm:prSet presAssocID="{EA6EB47C-2F31-4E0A-B3A5-5FD5EAA1F66E}" presName="parTxOnly" presStyleLbl="node1" presStyleIdx="0" presStyleCnt="5" custScaleY="140468" custLinFactNeighborX="-7909">
        <dgm:presLayoutVars>
          <dgm:bulletEnabled val="1"/>
        </dgm:presLayoutVars>
      </dgm:prSet>
      <dgm:spPr/>
    </dgm:pt>
    <dgm:pt modelId="{CED0878E-A827-4639-8DAD-D93430A03287}" type="pres">
      <dgm:prSet presAssocID="{5C2B0E4C-1A8F-4AEF-A929-A6F639FC52DD}" presName="parSpace" presStyleCnt="0"/>
      <dgm:spPr/>
    </dgm:pt>
    <dgm:pt modelId="{94F626EF-E747-4436-8FA0-09A8219DBE85}" type="pres">
      <dgm:prSet presAssocID="{4E69E9CB-4F1C-4931-9469-5B29B6E39E64}" presName="parTxOnly" presStyleLbl="node1" presStyleIdx="1" presStyleCnt="5" custScaleY="140468">
        <dgm:presLayoutVars>
          <dgm:bulletEnabled val="1"/>
        </dgm:presLayoutVars>
      </dgm:prSet>
      <dgm:spPr/>
    </dgm:pt>
    <dgm:pt modelId="{0B896131-9842-499C-B991-016873EE7BE8}" type="pres">
      <dgm:prSet presAssocID="{68A5E3B8-9495-4E90-BAC3-47CDA11C32A1}" presName="parSpace" presStyleCnt="0"/>
      <dgm:spPr/>
    </dgm:pt>
    <dgm:pt modelId="{124B1744-EECE-442A-8632-083CF0E8802E}" type="pres">
      <dgm:prSet presAssocID="{CBBA3E56-C68D-4B97-AE60-003C84FC6FFC}" presName="parTxOnly" presStyleLbl="node1" presStyleIdx="2" presStyleCnt="5" custScaleY="140468">
        <dgm:presLayoutVars>
          <dgm:bulletEnabled val="1"/>
        </dgm:presLayoutVars>
      </dgm:prSet>
      <dgm:spPr/>
    </dgm:pt>
    <dgm:pt modelId="{03DD8027-D1E8-43F8-8D19-E84E72917764}" type="pres">
      <dgm:prSet presAssocID="{20442BF2-986E-42E0-A22E-EA80A6F37C29}" presName="parSpace" presStyleCnt="0"/>
      <dgm:spPr/>
    </dgm:pt>
    <dgm:pt modelId="{B1AC840C-0F0E-471C-9101-D97CBA7D824C}" type="pres">
      <dgm:prSet presAssocID="{6B409B84-7736-45F6-9A5C-3227AB53F791}" presName="parTxOnly" presStyleLbl="node1" presStyleIdx="3" presStyleCnt="5" custScaleY="140468">
        <dgm:presLayoutVars>
          <dgm:bulletEnabled val="1"/>
        </dgm:presLayoutVars>
      </dgm:prSet>
      <dgm:spPr/>
    </dgm:pt>
    <dgm:pt modelId="{D1DAA59C-996A-44D3-AC03-45FECF371C99}" type="pres">
      <dgm:prSet presAssocID="{7129F9BA-95F2-4A9D-B81D-BCBEBB7BF71A}" presName="parSpace" presStyleCnt="0"/>
      <dgm:spPr/>
    </dgm:pt>
    <dgm:pt modelId="{37CFED75-EFBB-4A9C-A29F-CAC5263F580C}" type="pres">
      <dgm:prSet presAssocID="{48F51DBD-9D4A-4FF6-8457-4A34A1A8DBBA}" presName="parTxOnly" presStyleLbl="node1" presStyleIdx="4" presStyleCnt="5" custScaleY="140468">
        <dgm:presLayoutVars>
          <dgm:bulletEnabled val="1"/>
        </dgm:presLayoutVars>
      </dgm:prSet>
      <dgm:spPr/>
    </dgm:pt>
  </dgm:ptLst>
  <dgm:cxnLst>
    <dgm:cxn modelId="{B6780121-0D63-4354-86A1-669BDEECD910}" type="presOf" srcId="{48F51DBD-9D4A-4FF6-8457-4A34A1A8DBBA}" destId="{37CFED75-EFBB-4A9C-A29F-CAC5263F580C}" srcOrd="0" destOrd="0" presId="urn:microsoft.com/office/officeart/2005/8/layout/hChevron3"/>
    <dgm:cxn modelId="{D4B4085E-6BA0-4CA5-AA95-A771A63311C8}" type="presOf" srcId="{6B409B84-7736-45F6-9A5C-3227AB53F791}" destId="{B1AC840C-0F0E-471C-9101-D97CBA7D824C}" srcOrd="0" destOrd="0" presId="urn:microsoft.com/office/officeart/2005/8/layout/hChevron3"/>
    <dgm:cxn modelId="{DEB35064-7100-42ED-9996-131BC2CDC9A6}" srcId="{E4FF5BA5-C3B2-40B3-B661-F213E322BA37}" destId="{48F51DBD-9D4A-4FF6-8457-4A34A1A8DBBA}" srcOrd="4" destOrd="0" parTransId="{A0A4B71E-34BD-47CA-945D-3A30D2043D4E}" sibTransId="{1D6BE269-2C14-4B01-89E9-F06635DD6924}"/>
    <dgm:cxn modelId="{A37B1746-98C9-426C-8764-91A6437197AE}" type="presOf" srcId="{E4FF5BA5-C3B2-40B3-B661-F213E322BA37}" destId="{A34B327B-195D-49C5-926B-7F68EB1D62F1}" srcOrd="0" destOrd="0" presId="urn:microsoft.com/office/officeart/2005/8/layout/hChevron3"/>
    <dgm:cxn modelId="{9DC6AD78-E5EF-4C1D-97B3-1F26F1C52D0A}" srcId="{E4FF5BA5-C3B2-40B3-B661-F213E322BA37}" destId="{4E69E9CB-4F1C-4931-9469-5B29B6E39E64}" srcOrd="1" destOrd="0" parTransId="{81250842-A470-4424-9927-FEBB92727B99}" sibTransId="{68A5E3B8-9495-4E90-BAC3-47CDA11C32A1}"/>
    <dgm:cxn modelId="{9D90D492-1DC1-4287-87C8-23DAA4F5F3DF}" srcId="{E4FF5BA5-C3B2-40B3-B661-F213E322BA37}" destId="{6B409B84-7736-45F6-9A5C-3227AB53F791}" srcOrd="3" destOrd="0" parTransId="{054DFE28-8BC3-4FED-96B6-E19700597093}" sibTransId="{7129F9BA-95F2-4A9D-B81D-BCBEBB7BF71A}"/>
    <dgm:cxn modelId="{E03A4FA3-BB23-4577-AF20-808A45205443}" type="presOf" srcId="{EA6EB47C-2F31-4E0A-B3A5-5FD5EAA1F66E}" destId="{EBD816C2-9C6D-4092-8E28-774285112A2B}" srcOrd="0" destOrd="0" presId="urn:microsoft.com/office/officeart/2005/8/layout/hChevron3"/>
    <dgm:cxn modelId="{2418ADA9-5033-4EC6-9D26-F181A39E6D4D}" srcId="{E4FF5BA5-C3B2-40B3-B661-F213E322BA37}" destId="{EA6EB47C-2F31-4E0A-B3A5-5FD5EAA1F66E}" srcOrd="0" destOrd="0" parTransId="{C2323B38-D93B-4850-8964-19AECD89FE94}" sibTransId="{5C2B0E4C-1A8F-4AEF-A929-A6F639FC52DD}"/>
    <dgm:cxn modelId="{92DD35B4-5F3D-427C-8EFF-97D5DF394BDB}" type="presOf" srcId="{CBBA3E56-C68D-4B97-AE60-003C84FC6FFC}" destId="{124B1744-EECE-442A-8632-083CF0E8802E}" srcOrd="0" destOrd="0" presId="urn:microsoft.com/office/officeart/2005/8/layout/hChevron3"/>
    <dgm:cxn modelId="{287292DF-7C5F-45F3-905A-79D1E49F4629}" type="presOf" srcId="{4E69E9CB-4F1C-4931-9469-5B29B6E39E64}" destId="{94F626EF-E747-4436-8FA0-09A8219DBE85}" srcOrd="0" destOrd="0" presId="urn:microsoft.com/office/officeart/2005/8/layout/hChevron3"/>
    <dgm:cxn modelId="{004BF4E0-9DFC-4624-A666-99FA14D8C24D}" srcId="{E4FF5BA5-C3B2-40B3-B661-F213E322BA37}" destId="{CBBA3E56-C68D-4B97-AE60-003C84FC6FFC}" srcOrd="2" destOrd="0" parTransId="{DF4301EE-9ABF-4BBD-90AD-1763F5109D6C}" sibTransId="{20442BF2-986E-42E0-A22E-EA80A6F37C29}"/>
    <dgm:cxn modelId="{76BBC605-6342-4477-84DC-2C99A45FB43D}" type="presParOf" srcId="{A34B327B-195D-49C5-926B-7F68EB1D62F1}" destId="{EBD816C2-9C6D-4092-8E28-774285112A2B}" srcOrd="0" destOrd="0" presId="urn:microsoft.com/office/officeart/2005/8/layout/hChevron3"/>
    <dgm:cxn modelId="{B7ECBE9F-C785-430A-82DB-A6DAA82982BF}" type="presParOf" srcId="{A34B327B-195D-49C5-926B-7F68EB1D62F1}" destId="{CED0878E-A827-4639-8DAD-D93430A03287}" srcOrd="1" destOrd="0" presId="urn:microsoft.com/office/officeart/2005/8/layout/hChevron3"/>
    <dgm:cxn modelId="{F9540AC2-E808-44AD-921F-CC5027E71EDF}" type="presParOf" srcId="{A34B327B-195D-49C5-926B-7F68EB1D62F1}" destId="{94F626EF-E747-4436-8FA0-09A8219DBE85}" srcOrd="2" destOrd="0" presId="urn:microsoft.com/office/officeart/2005/8/layout/hChevron3"/>
    <dgm:cxn modelId="{251355A5-DAB6-4D89-A035-2AE2E79C91DE}" type="presParOf" srcId="{A34B327B-195D-49C5-926B-7F68EB1D62F1}" destId="{0B896131-9842-499C-B991-016873EE7BE8}" srcOrd="3" destOrd="0" presId="urn:microsoft.com/office/officeart/2005/8/layout/hChevron3"/>
    <dgm:cxn modelId="{D2FB753E-EB75-4F4E-AF05-F24201844976}" type="presParOf" srcId="{A34B327B-195D-49C5-926B-7F68EB1D62F1}" destId="{124B1744-EECE-442A-8632-083CF0E8802E}" srcOrd="4" destOrd="0" presId="urn:microsoft.com/office/officeart/2005/8/layout/hChevron3"/>
    <dgm:cxn modelId="{4E1A20E1-F134-4005-8C27-F3534E97CF84}" type="presParOf" srcId="{A34B327B-195D-49C5-926B-7F68EB1D62F1}" destId="{03DD8027-D1E8-43F8-8D19-E84E72917764}" srcOrd="5" destOrd="0" presId="urn:microsoft.com/office/officeart/2005/8/layout/hChevron3"/>
    <dgm:cxn modelId="{C753052E-C2CC-4DED-8EF8-30A4C386A43E}" type="presParOf" srcId="{A34B327B-195D-49C5-926B-7F68EB1D62F1}" destId="{B1AC840C-0F0E-471C-9101-D97CBA7D824C}" srcOrd="6" destOrd="0" presId="urn:microsoft.com/office/officeart/2005/8/layout/hChevron3"/>
    <dgm:cxn modelId="{DDE97F71-30B8-48F7-BED2-25F02EA22F8A}" type="presParOf" srcId="{A34B327B-195D-49C5-926B-7F68EB1D62F1}" destId="{D1DAA59C-996A-44D3-AC03-45FECF371C99}" srcOrd="7" destOrd="0" presId="urn:microsoft.com/office/officeart/2005/8/layout/hChevron3"/>
    <dgm:cxn modelId="{EB8C8F09-B8EF-4CB3-A109-C84911EA5AD7}" type="presParOf" srcId="{A34B327B-195D-49C5-926B-7F68EB1D62F1}" destId="{37CFED75-EFBB-4A9C-A29F-CAC5263F580C}" srcOrd="8" destOrd="0" presId="urn:microsoft.com/office/officeart/2005/8/layout/hChevro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2D7614-BD74-4E09-8F1B-B6D49C139F9D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FBD60110-B182-42A6-A7FB-AC0E25C8DBF9}">
      <dgm:prSet phldrT="[Texto]" custT="1"/>
      <dgm:spPr>
        <a:xfrm>
          <a:off x="3359" y="474585"/>
          <a:ext cx="1468926" cy="2557815"/>
        </a:xfrm>
        <a:prstGeom prst="roundRect">
          <a:avLst>
            <a:gd name="adj" fmla="val 10000"/>
          </a:avLst>
        </a:prstGeom>
        <a:ln>
          <a:solidFill>
            <a:srgbClr val="336699"/>
          </a:solidFill>
        </a:ln>
      </dgm:spPr>
      <dgm:t>
        <a:bodyPr/>
        <a:lstStyle/>
        <a:p>
          <a:pPr algn="ctr">
            <a:buNone/>
          </a:pPr>
          <a:r>
            <a:rPr lang="es-ES" sz="1600" b="1" kern="1200" dirty="0">
              <a:solidFill>
                <a:srgbClr val="336699"/>
              </a:solidFill>
              <a:latin typeface="Calibri"/>
              <a:ea typeface="+mn-ea"/>
              <a:cs typeface="+mn-cs"/>
            </a:rPr>
            <a:t>Solicitud de Propuestas</a:t>
          </a:r>
        </a:p>
        <a:p>
          <a:pPr algn="ctr">
            <a:buNone/>
          </a:pPr>
          <a:r>
            <a:rPr lang="es-ES" sz="1300" kern="1200" dirty="0">
              <a:solidFill>
                <a:srgbClr val="336699"/>
              </a:solidFill>
              <a:latin typeface="Calibri"/>
              <a:ea typeface="+mn-ea"/>
              <a:cs typeface="+mn-cs"/>
            </a:rPr>
            <a:t>Ideas que den respuesta al alguno de los retos planteados.</a:t>
          </a:r>
        </a:p>
      </dgm:t>
    </dgm:pt>
    <dgm:pt modelId="{84E345ED-ED96-40CC-ACD5-7816F4E6DD1C}" type="parTrans" cxnId="{F97306DD-4073-4BF5-B59A-52E7A44074DB}">
      <dgm:prSet/>
      <dgm:spPr/>
      <dgm:t>
        <a:bodyPr/>
        <a:lstStyle/>
        <a:p>
          <a:pPr algn="ctr"/>
          <a:endParaRPr lang="es-ES">
            <a:latin typeface="+mj-lt"/>
          </a:endParaRPr>
        </a:p>
      </dgm:t>
    </dgm:pt>
    <dgm:pt modelId="{E294DA78-0F34-4B5B-BBB2-F29E8876DF63}" type="sibTrans" cxnId="{F97306DD-4073-4BF5-B59A-52E7A44074DB}">
      <dgm:prSet/>
      <dgm:spPr>
        <a:xfrm>
          <a:off x="1619179" y="1571346"/>
          <a:ext cx="311412" cy="364293"/>
        </a:xfrm>
        <a:prstGeom prst="rightArrow">
          <a:avLst>
            <a:gd name="adj1" fmla="val 60000"/>
            <a:gd name="adj2" fmla="val 50000"/>
          </a:avLst>
        </a:prstGeom>
        <a:solidFill>
          <a:srgbClr val="336699"/>
        </a:solidFill>
        <a:ln>
          <a:solidFill>
            <a:srgbClr val="336699"/>
          </a:solidFill>
        </a:ln>
      </dgm:spPr>
      <dgm:t>
        <a:bodyPr/>
        <a:lstStyle/>
        <a:p>
          <a:pPr algn="ctr">
            <a:buNone/>
          </a:pPr>
          <a:endParaRPr lang="es-ES">
            <a:solidFill>
              <a:srgbClr val="2C2C2C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5FCFF1C3-797C-4922-8134-156720B71818}">
      <dgm:prSet phldrT="[Texto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336699"/>
              </a:solidFill>
              <a:latin typeface="Calibri"/>
              <a:ea typeface="+mn-ea"/>
              <a:cs typeface="+mn-cs"/>
            </a:rPr>
            <a:t>Presentación de propuestas</a:t>
          </a:r>
        </a:p>
        <a:p>
          <a:pPr marL="0"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srgbClr val="336699"/>
              </a:solidFill>
              <a:latin typeface="Calibri"/>
              <a:ea typeface="+mn-ea"/>
              <a:cs typeface="+mn-cs"/>
            </a:rPr>
            <a:t>Completar el formulario y proponer soluciones concretas que den respuesta a los retos recogidos en el Anexo I de la convocatoria.</a:t>
          </a:r>
        </a:p>
      </dgm:t>
    </dgm:pt>
    <dgm:pt modelId="{3D592D91-9D7C-4AC7-8EFD-1D780ED4DB65}" type="parTrans" cxnId="{DEE89BDA-4EB7-47C5-8D99-BC1897C41814}">
      <dgm:prSet/>
      <dgm:spPr/>
      <dgm:t>
        <a:bodyPr/>
        <a:lstStyle/>
        <a:p>
          <a:pPr algn="ctr"/>
          <a:endParaRPr lang="es-ES">
            <a:latin typeface="+mj-lt"/>
          </a:endParaRPr>
        </a:p>
      </dgm:t>
    </dgm:pt>
    <dgm:pt modelId="{1C1E1FB4-A76D-4EA8-A6FD-4697984F4028}" type="sibTrans" cxnId="{DEE89BDA-4EB7-47C5-8D99-BC1897C41814}">
      <dgm:prSet custT="1"/>
      <dgm:spPr>
        <a:solidFill>
          <a:srgbClr val="336699"/>
        </a:solidFill>
        <a:ln>
          <a:solidFill>
            <a:srgbClr val="336699"/>
          </a:solidFill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solidFill>
              <a:srgbClr val="2C2C2C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3850837F-3FFF-4D0F-BE0F-B08A2BFF12FC}">
      <dgm:prSet phldrT="[Texto]" custT="1"/>
      <dgm:spPr>
        <a:xfrm>
          <a:off x="4116354" y="474585"/>
          <a:ext cx="1468926" cy="2557815"/>
        </a:xfrm>
        <a:prstGeom prst="roundRect">
          <a:avLst>
            <a:gd name="adj" fmla="val 10000"/>
          </a:avLst>
        </a:prstGeom>
        <a:ln>
          <a:solidFill>
            <a:srgbClr val="336699"/>
          </a:solidFill>
        </a:ln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336699"/>
              </a:solidFill>
              <a:latin typeface="Calibri"/>
              <a:ea typeface="+mn-ea"/>
              <a:cs typeface="+mn-cs"/>
            </a:rPr>
            <a:t>Estudio de las propuestas</a:t>
          </a:r>
        </a:p>
        <a:p>
          <a:pPr marL="0"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srgbClr val="336699"/>
              </a:solidFill>
              <a:latin typeface="Calibri"/>
              <a:ea typeface="+mn-ea"/>
              <a:cs typeface="+mn-cs"/>
            </a:rPr>
            <a:t>Si se considerara de interés, se podrá convocar individualmente a participantes concretos para ampliar la información sobre su propuesta de solución.</a:t>
          </a:r>
        </a:p>
      </dgm:t>
    </dgm:pt>
    <dgm:pt modelId="{174D1D46-6642-4F22-AA60-8FEBBC428848}" type="parTrans" cxnId="{3540C358-F005-4175-A42C-27012A1ADA2C}">
      <dgm:prSet/>
      <dgm:spPr/>
      <dgm:t>
        <a:bodyPr/>
        <a:lstStyle/>
        <a:p>
          <a:pPr algn="ctr"/>
          <a:endParaRPr lang="es-ES">
            <a:latin typeface="+mj-lt"/>
          </a:endParaRPr>
        </a:p>
      </dgm:t>
    </dgm:pt>
    <dgm:pt modelId="{2E85876C-A13A-4094-BD28-38FAA8FD92C0}" type="sibTrans" cxnId="{3540C358-F005-4175-A42C-27012A1ADA2C}">
      <dgm:prSet custT="1"/>
      <dgm:spPr>
        <a:solidFill>
          <a:srgbClr val="336699"/>
        </a:solidFill>
        <a:ln>
          <a:solidFill>
            <a:srgbClr val="336699"/>
          </a:solidFill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solidFill>
              <a:srgbClr val="2C2C2C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68E531C9-480A-4E87-AAEC-DE2873376D88}">
      <dgm:prSet phldrT="[Texto]" custT="1"/>
      <dgm:spPr>
        <a:xfrm>
          <a:off x="6172851" y="474585"/>
          <a:ext cx="1468926" cy="2557815"/>
        </a:xfrm>
        <a:prstGeom prst="roundRect">
          <a:avLst>
            <a:gd name="adj" fmla="val 10000"/>
          </a:avLst>
        </a:prstGeom>
        <a:ln>
          <a:solidFill>
            <a:srgbClr val="336699"/>
          </a:solidFill>
        </a:ln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336699"/>
              </a:solidFill>
              <a:latin typeface="Calibri"/>
              <a:ea typeface="+mn-ea"/>
              <a:cs typeface="+mn-cs"/>
            </a:rPr>
            <a:t>Informe de conclusiones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srgbClr val="336699"/>
              </a:solidFill>
              <a:latin typeface="Calibri"/>
              <a:ea typeface="+mn-ea"/>
              <a:cs typeface="+mn-cs"/>
            </a:rPr>
            <a:t>Se publicará en la Plataforma de Contratación del sector Público y en el portal web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b="1" kern="1200" dirty="0">
            <a:solidFill>
              <a:srgbClr val="C72B41"/>
            </a:solidFill>
            <a:latin typeface="Calibri"/>
            <a:ea typeface="+mn-ea"/>
            <a:cs typeface="+mn-cs"/>
          </a:endParaRPr>
        </a:p>
      </dgm:t>
    </dgm:pt>
    <dgm:pt modelId="{45273AF5-F747-41FD-9777-03FF16949963}" type="parTrans" cxnId="{4EF71680-D496-45C5-A7EC-8BB46B15224D}">
      <dgm:prSet/>
      <dgm:spPr/>
      <dgm:t>
        <a:bodyPr/>
        <a:lstStyle/>
        <a:p>
          <a:pPr algn="ctr"/>
          <a:endParaRPr lang="es-ES"/>
        </a:p>
      </dgm:t>
    </dgm:pt>
    <dgm:pt modelId="{D0E6E11E-2C2D-4D0C-9E1D-F9751ED7F165}" type="sibTrans" cxnId="{4EF71680-D496-45C5-A7EC-8BB46B15224D}">
      <dgm:prSet/>
      <dgm:spPr/>
      <dgm:t>
        <a:bodyPr/>
        <a:lstStyle/>
        <a:p>
          <a:pPr algn="ctr"/>
          <a:endParaRPr lang="es-ES"/>
        </a:p>
      </dgm:t>
    </dgm:pt>
    <dgm:pt modelId="{C36F4203-3FB4-44A2-8730-0E73B24C376D}" type="pres">
      <dgm:prSet presAssocID="{8B2D7614-BD74-4E09-8F1B-B6D49C139F9D}" presName="Name0" presStyleCnt="0">
        <dgm:presLayoutVars>
          <dgm:dir/>
          <dgm:resizeHandles val="exact"/>
        </dgm:presLayoutVars>
      </dgm:prSet>
      <dgm:spPr/>
    </dgm:pt>
    <dgm:pt modelId="{ED70DAB6-9A09-4860-9F34-BC680E472206}" type="pres">
      <dgm:prSet presAssocID="{FBD60110-B182-42A6-A7FB-AC0E25C8DBF9}" presName="node" presStyleLbl="node1" presStyleIdx="0" presStyleCnt="4">
        <dgm:presLayoutVars>
          <dgm:bulletEnabled val="1"/>
        </dgm:presLayoutVars>
      </dgm:prSet>
      <dgm:spPr/>
    </dgm:pt>
    <dgm:pt modelId="{7C642B3A-E152-4880-8E81-D9748287DDD4}" type="pres">
      <dgm:prSet presAssocID="{E294DA78-0F34-4B5B-BBB2-F29E8876DF63}" presName="sibTrans" presStyleLbl="sibTrans2D1" presStyleIdx="0" presStyleCnt="3"/>
      <dgm:spPr/>
    </dgm:pt>
    <dgm:pt modelId="{A15EC3BC-3165-4FA7-8DA6-44C3F985D3DD}" type="pres">
      <dgm:prSet presAssocID="{E294DA78-0F34-4B5B-BBB2-F29E8876DF63}" presName="connectorText" presStyleLbl="sibTrans2D1" presStyleIdx="0" presStyleCnt="3"/>
      <dgm:spPr/>
    </dgm:pt>
    <dgm:pt modelId="{E3D8D74B-42AA-4E45-93B4-561760FB2CD3}" type="pres">
      <dgm:prSet presAssocID="{5FCFF1C3-797C-4922-8134-156720B71818}" presName="node" presStyleLbl="node1" presStyleIdx="1" presStyleCnt="4">
        <dgm:presLayoutVars>
          <dgm:bulletEnabled val="1"/>
        </dgm:presLayoutVars>
      </dgm:prSet>
      <dgm:spPr>
        <a:xfrm>
          <a:off x="2714013" y="641847"/>
          <a:ext cx="1935418" cy="2223292"/>
        </a:xfrm>
        <a:prstGeom prst="roundRect">
          <a:avLst>
            <a:gd name="adj" fmla="val 10000"/>
          </a:avLst>
        </a:prstGeom>
      </dgm:spPr>
    </dgm:pt>
    <dgm:pt modelId="{4917FCB8-3527-44BE-A14D-E2ACD6F5348F}" type="pres">
      <dgm:prSet presAssocID="{1C1E1FB4-A76D-4EA8-A6FD-4697984F4028}" presName="sibTrans" presStyleLbl="sibTrans2D1" presStyleIdx="1" presStyleCnt="3"/>
      <dgm:spPr>
        <a:xfrm>
          <a:off x="4842974" y="1513501"/>
          <a:ext cx="410308" cy="479983"/>
        </a:xfrm>
        <a:prstGeom prst="rightArrow">
          <a:avLst>
            <a:gd name="adj1" fmla="val 60000"/>
            <a:gd name="adj2" fmla="val 50000"/>
          </a:avLst>
        </a:prstGeom>
      </dgm:spPr>
    </dgm:pt>
    <dgm:pt modelId="{053B44B7-3A49-4995-A40F-9B8C316A4C29}" type="pres">
      <dgm:prSet presAssocID="{1C1E1FB4-A76D-4EA8-A6FD-4697984F4028}" presName="connectorText" presStyleLbl="sibTrans2D1" presStyleIdx="1" presStyleCnt="3"/>
      <dgm:spPr/>
    </dgm:pt>
    <dgm:pt modelId="{52A89C67-C732-45BF-BE55-CA371AD0B94B}" type="pres">
      <dgm:prSet presAssocID="{3850837F-3FFF-4D0F-BE0F-B08A2BFF12FC}" presName="node" presStyleLbl="node1" presStyleIdx="2" presStyleCnt="4">
        <dgm:presLayoutVars>
          <dgm:bulletEnabled val="1"/>
        </dgm:presLayoutVars>
      </dgm:prSet>
      <dgm:spPr/>
    </dgm:pt>
    <dgm:pt modelId="{38B03A40-7849-416E-8EEB-17737B865CC9}" type="pres">
      <dgm:prSet presAssocID="{2E85876C-A13A-4094-BD28-38FAA8FD92C0}" presName="sibTrans" presStyleLbl="sibTrans2D1" presStyleIdx="2" presStyleCnt="3"/>
      <dgm:spPr>
        <a:xfrm>
          <a:off x="7552560" y="1513501"/>
          <a:ext cx="410308" cy="479983"/>
        </a:xfrm>
        <a:prstGeom prst="rightArrow">
          <a:avLst>
            <a:gd name="adj1" fmla="val 60000"/>
            <a:gd name="adj2" fmla="val 50000"/>
          </a:avLst>
        </a:prstGeom>
      </dgm:spPr>
    </dgm:pt>
    <dgm:pt modelId="{D6EE850F-A37C-4AA9-87CE-DD8F1DE10DCF}" type="pres">
      <dgm:prSet presAssocID="{2E85876C-A13A-4094-BD28-38FAA8FD92C0}" presName="connectorText" presStyleLbl="sibTrans2D1" presStyleIdx="2" presStyleCnt="3"/>
      <dgm:spPr/>
    </dgm:pt>
    <dgm:pt modelId="{3A2F9BB5-8F71-4FFA-88BC-39298C741DCF}" type="pres">
      <dgm:prSet presAssocID="{68E531C9-480A-4E87-AAEC-DE2873376D88}" presName="node" presStyleLbl="node1" presStyleIdx="3" presStyleCnt="4">
        <dgm:presLayoutVars>
          <dgm:bulletEnabled val="1"/>
        </dgm:presLayoutVars>
      </dgm:prSet>
      <dgm:spPr/>
    </dgm:pt>
  </dgm:ptLst>
  <dgm:cxnLst>
    <dgm:cxn modelId="{41EAF31C-9142-4DE9-A6EF-B66C3063B53A}" type="presOf" srcId="{8B2D7614-BD74-4E09-8F1B-B6D49C139F9D}" destId="{C36F4203-3FB4-44A2-8730-0E73B24C376D}" srcOrd="0" destOrd="0" presId="urn:microsoft.com/office/officeart/2005/8/layout/process1"/>
    <dgm:cxn modelId="{7DE7AD21-4DC6-4190-8D36-118C361E6C84}" type="presOf" srcId="{68E531C9-480A-4E87-AAEC-DE2873376D88}" destId="{3A2F9BB5-8F71-4FFA-88BC-39298C741DCF}" srcOrd="0" destOrd="0" presId="urn:microsoft.com/office/officeart/2005/8/layout/process1"/>
    <dgm:cxn modelId="{A187FC32-B670-4A19-981F-B4B4D06A05AD}" type="presOf" srcId="{E294DA78-0F34-4B5B-BBB2-F29E8876DF63}" destId="{A15EC3BC-3165-4FA7-8DA6-44C3F985D3DD}" srcOrd="1" destOrd="0" presId="urn:microsoft.com/office/officeart/2005/8/layout/process1"/>
    <dgm:cxn modelId="{EB29B633-F986-4EF8-886D-C8FEAFAA9381}" type="presOf" srcId="{5FCFF1C3-797C-4922-8134-156720B71818}" destId="{E3D8D74B-42AA-4E45-93B4-561760FB2CD3}" srcOrd="0" destOrd="0" presId="urn:microsoft.com/office/officeart/2005/8/layout/process1"/>
    <dgm:cxn modelId="{CC8CD366-7AC8-4107-80C4-2F99FF6B31CC}" type="presOf" srcId="{1C1E1FB4-A76D-4EA8-A6FD-4697984F4028}" destId="{4917FCB8-3527-44BE-A14D-E2ACD6F5348F}" srcOrd="0" destOrd="0" presId="urn:microsoft.com/office/officeart/2005/8/layout/process1"/>
    <dgm:cxn modelId="{3540C358-F005-4175-A42C-27012A1ADA2C}" srcId="{8B2D7614-BD74-4E09-8F1B-B6D49C139F9D}" destId="{3850837F-3FFF-4D0F-BE0F-B08A2BFF12FC}" srcOrd="2" destOrd="0" parTransId="{174D1D46-6642-4F22-AA60-8FEBBC428848}" sibTransId="{2E85876C-A13A-4094-BD28-38FAA8FD92C0}"/>
    <dgm:cxn modelId="{4EF71680-D496-45C5-A7EC-8BB46B15224D}" srcId="{8B2D7614-BD74-4E09-8F1B-B6D49C139F9D}" destId="{68E531C9-480A-4E87-AAEC-DE2873376D88}" srcOrd="3" destOrd="0" parTransId="{45273AF5-F747-41FD-9777-03FF16949963}" sibTransId="{D0E6E11E-2C2D-4D0C-9E1D-F9751ED7F165}"/>
    <dgm:cxn modelId="{E3A264AD-664A-49AF-98FF-D1602BBD8907}" type="presOf" srcId="{2E85876C-A13A-4094-BD28-38FAA8FD92C0}" destId="{38B03A40-7849-416E-8EEB-17737B865CC9}" srcOrd="0" destOrd="0" presId="urn:microsoft.com/office/officeart/2005/8/layout/process1"/>
    <dgm:cxn modelId="{3B9465AD-AC8B-4C10-A382-0B132F772329}" type="presOf" srcId="{2E85876C-A13A-4094-BD28-38FAA8FD92C0}" destId="{D6EE850F-A37C-4AA9-87CE-DD8F1DE10DCF}" srcOrd="1" destOrd="0" presId="urn:microsoft.com/office/officeart/2005/8/layout/process1"/>
    <dgm:cxn modelId="{0DBB6CB9-F923-4963-83C4-E4BCF250381F}" type="presOf" srcId="{1C1E1FB4-A76D-4EA8-A6FD-4697984F4028}" destId="{053B44B7-3A49-4995-A40F-9B8C316A4C29}" srcOrd="1" destOrd="0" presId="urn:microsoft.com/office/officeart/2005/8/layout/process1"/>
    <dgm:cxn modelId="{ED152CC3-5CBE-40C7-8EF7-414CD3D25384}" type="presOf" srcId="{E294DA78-0F34-4B5B-BBB2-F29E8876DF63}" destId="{7C642B3A-E152-4880-8E81-D9748287DDD4}" srcOrd="0" destOrd="0" presId="urn:microsoft.com/office/officeart/2005/8/layout/process1"/>
    <dgm:cxn modelId="{DEE89BDA-4EB7-47C5-8D99-BC1897C41814}" srcId="{8B2D7614-BD74-4E09-8F1B-B6D49C139F9D}" destId="{5FCFF1C3-797C-4922-8134-156720B71818}" srcOrd="1" destOrd="0" parTransId="{3D592D91-9D7C-4AC7-8EFD-1D780ED4DB65}" sibTransId="{1C1E1FB4-A76D-4EA8-A6FD-4697984F4028}"/>
    <dgm:cxn modelId="{D4B529DB-D93B-43DC-89B7-CE1C7C6F0352}" type="presOf" srcId="{FBD60110-B182-42A6-A7FB-AC0E25C8DBF9}" destId="{ED70DAB6-9A09-4860-9F34-BC680E472206}" srcOrd="0" destOrd="0" presId="urn:microsoft.com/office/officeart/2005/8/layout/process1"/>
    <dgm:cxn modelId="{F97306DD-4073-4BF5-B59A-52E7A44074DB}" srcId="{8B2D7614-BD74-4E09-8F1B-B6D49C139F9D}" destId="{FBD60110-B182-42A6-A7FB-AC0E25C8DBF9}" srcOrd="0" destOrd="0" parTransId="{84E345ED-ED96-40CC-ACD5-7816F4E6DD1C}" sibTransId="{E294DA78-0F34-4B5B-BBB2-F29E8876DF63}"/>
    <dgm:cxn modelId="{9CC9B6F5-3E7D-4672-9D97-1B389D2DE52E}" type="presOf" srcId="{3850837F-3FFF-4D0F-BE0F-B08A2BFF12FC}" destId="{52A89C67-C732-45BF-BE55-CA371AD0B94B}" srcOrd="0" destOrd="0" presId="urn:microsoft.com/office/officeart/2005/8/layout/process1"/>
    <dgm:cxn modelId="{3F97AEEA-EDF4-4A20-982A-99C987D70AE8}" type="presParOf" srcId="{C36F4203-3FB4-44A2-8730-0E73B24C376D}" destId="{ED70DAB6-9A09-4860-9F34-BC680E472206}" srcOrd="0" destOrd="0" presId="urn:microsoft.com/office/officeart/2005/8/layout/process1"/>
    <dgm:cxn modelId="{A6BD9D11-2A59-421B-B368-B89C137644CF}" type="presParOf" srcId="{C36F4203-3FB4-44A2-8730-0E73B24C376D}" destId="{7C642B3A-E152-4880-8E81-D9748287DDD4}" srcOrd="1" destOrd="0" presId="urn:microsoft.com/office/officeart/2005/8/layout/process1"/>
    <dgm:cxn modelId="{DA910003-5410-44C4-A080-6D1047B363D4}" type="presParOf" srcId="{7C642B3A-E152-4880-8E81-D9748287DDD4}" destId="{A15EC3BC-3165-4FA7-8DA6-44C3F985D3DD}" srcOrd="0" destOrd="0" presId="urn:microsoft.com/office/officeart/2005/8/layout/process1"/>
    <dgm:cxn modelId="{19C24F0A-CCC8-4619-ADB8-A7C1A412A1E5}" type="presParOf" srcId="{C36F4203-3FB4-44A2-8730-0E73B24C376D}" destId="{E3D8D74B-42AA-4E45-93B4-561760FB2CD3}" srcOrd="2" destOrd="0" presId="urn:microsoft.com/office/officeart/2005/8/layout/process1"/>
    <dgm:cxn modelId="{EB0FADB3-BC82-4C75-A4E0-2E0DE206B280}" type="presParOf" srcId="{C36F4203-3FB4-44A2-8730-0E73B24C376D}" destId="{4917FCB8-3527-44BE-A14D-E2ACD6F5348F}" srcOrd="3" destOrd="0" presId="urn:microsoft.com/office/officeart/2005/8/layout/process1"/>
    <dgm:cxn modelId="{4EA2732D-55EF-44C8-826E-1A471A9F1A07}" type="presParOf" srcId="{4917FCB8-3527-44BE-A14D-E2ACD6F5348F}" destId="{053B44B7-3A49-4995-A40F-9B8C316A4C29}" srcOrd="0" destOrd="0" presId="urn:microsoft.com/office/officeart/2005/8/layout/process1"/>
    <dgm:cxn modelId="{6C561D48-3BD7-4F15-BAB2-4D91C4DF9775}" type="presParOf" srcId="{C36F4203-3FB4-44A2-8730-0E73B24C376D}" destId="{52A89C67-C732-45BF-BE55-CA371AD0B94B}" srcOrd="4" destOrd="0" presId="urn:microsoft.com/office/officeart/2005/8/layout/process1"/>
    <dgm:cxn modelId="{C6F4155E-498C-4918-8369-5BB003669A3F}" type="presParOf" srcId="{C36F4203-3FB4-44A2-8730-0E73B24C376D}" destId="{38B03A40-7849-416E-8EEB-17737B865CC9}" srcOrd="5" destOrd="0" presId="urn:microsoft.com/office/officeart/2005/8/layout/process1"/>
    <dgm:cxn modelId="{78F61CFA-A3C5-4916-91FC-2C84636660CA}" type="presParOf" srcId="{38B03A40-7849-416E-8EEB-17737B865CC9}" destId="{D6EE850F-A37C-4AA9-87CE-DD8F1DE10DCF}" srcOrd="0" destOrd="0" presId="urn:microsoft.com/office/officeart/2005/8/layout/process1"/>
    <dgm:cxn modelId="{45D40D17-E243-42BE-ABF6-50B852B4B076}" type="presParOf" srcId="{C36F4203-3FB4-44A2-8730-0E73B24C376D}" destId="{3A2F9BB5-8F71-4FFA-88BC-39298C741DC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C30947-4AD6-4F43-BC34-4E174BA2B666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6A8D177C-0CAC-44F2-BC04-8D2394E831D3}">
      <dgm:prSet phldrT="[Texto]" custT="1"/>
      <dgm:spPr/>
      <dgm:t>
        <a:bodyPr/>
        <a:lstStyle/>
        <a:p>
          <a:pPr algn="ctr"/>
          <a:r>
            <a:rPr lang="es-ES_tradnl" sz="1400" b="1" dirty="0">
              <a:latin typeface="Montserrat" panose="00000500000000000000" pitchFamily="2" charset="0"/>
            </a:rPr>
            <a:t>¿QUÉ </a:t>
          </a:r>
          <a:r>
            <a:rPr lang="es-ES_tradnl" sz="1400" b="0" dirty="0">
              <a:latin typeface="Montserrat" panose="00000500000000000000" pitchFamily="2" charset="0"/>
            </a:rPr>
            <a:t>SE VA A COMPRAR?</a:t>
          </a:r>
          <a:endParaRPr lang="es-ES" sz="1400" b="0" dirty="0">
            <a:latin typeface="Montserrat" panose="00000500000000000000" pitchFamily="2" charset="0"/>
          </a:endParaRPr>
        </a:p>
      </dgm:t>
    </dgm:pt>
    <dgm:pt modelId="{7D7F3658-378A-45E9-B4BD-546419821CDF}" type="parTrans" cxnId="{8B631BC2-BE57-4172-873B-5DEA44E2FEC9}">
      <dgm:prSet/>
      <dgm:spPr/>
      <dgm:t>
        <a:bodyPr/>
        <a:lstStyle/>
        <a:p>
          <a:endParaRPr lang="es-ES" sz="1400" b="1">
            <a:solidFill>
              <a:srgbClr val="007BC4"/>
            </a:solidFill>
            <a:latin typeface="+mj-lt"/>
          </a:endParaRPr>
        </a:p>
      </dgm:t>
    </dgm:pt>
    <dgm:pt modelId="{C3700D33-16F9-42E8-8FC9-493BD15D0473}" type="sibTrans" cxnId="{8B631BC2-BE57-4172-873B-5DEA44E2FEC9}">
      <dgm:prSet/>
      <dgm:spPr/>
      <dgm:t>
        <a:bodyPr/>
        <a:lstStyle/>
        <a:p>
          <a:endParaRPr lang="es-ES" sz="1400" b="1">
            <a:solidFill>
              <a:srgbClr val="007BC4"/>
            </a:solidFill>
            <a:latin typeface="+mj-lt"/>
          </a:endParaRPr>
        </a:p>
      </dgm:t>
    </dgm:pt>
    <dgm:pt modelId="{89CF88AC-701C-4884-A84E-933305670C6B}">
      <dgm:prSet phldrT="[Texto]" custT="1"/>
      <dgm:spPr/>
      <dgm:t>
        <a:bodyPr/>
        <a:lstStyle/>
        <a:p>
          <a:pPr marL="0"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1" kern="1200" dirty="0">
              <a:latin typeface="Montserrat" panose="00000500000000000000" pitchFamily="2" charset="0"/>
            </a:rPr>
            <a:t>¿CUÁNTO </a:t>
          </a:r>
          <a:r>
            <a:rPr lang="es-ES_tradnl" sz="1400" b="0" kern="1200" dirty="0">
              <a:latin typeface="Montserrat" panose="00000500000000000000" pitchFamily="2" charset="0"/>
            </a:rPr>
            <a:t>VA A COSTAR?        </a:t>
          </a:r>
          <a:endParaRPr lang="es-ES" sz="1400" b="0" kern="1200" dirty="0">
            <a:latin typeface="Montserrat" panose="00000500000000000000" pitchFamily="2" charset="0"/>
            <a:ea typeface="+mn-ea"/>
            <a:cs typeface="+mn-cs"/>
          </a:endParaRPr>
        </a:p>
      </dgm:t>
    </dgm:pt>
    <dgm:pt modelId="{4B63F5E0-84DE-4581-9D5E-C02B0127748F}" type="parTrans" cxnId="{A9453E91-7288-4625-907E-0D67DB657E62}">
      <dgm:prSet/>
      <dgm:spPr/>
      <dgm:t>
        <a:bodyPr/>
        <a:lstStyle/>
        <a:p>
          <a:endParaRPr lang="es-ES" sz="1400" b="1">
            <a:solidFill>
              <a:srgbClr val="007BC4"/>
            </a:solidFill>
            <a:latin typeface="+mj-lt"/>
          </a:endParaRPr>
        </a:p>
      </dgm:t>
    </dgm:pt>
    <dgm:pt modelId="{DE5CD1DD-0342-4693-9555-F622ED3389C7}" type="sibTrans" cxnId="{A9453E91-7288-4625-907E-0D67DB657E62}">
      <dgm:prSet/>
      <dgm:spPr/>
      <dgm:t>
        <a:bodyPr/>
        <a:lstStyle/>
        <a:p>
          <a:endParaRPr lang="es-ES" sz="1400" b="1">
            <a:solidFill>
              <a:srgbClr val="007BC4"/>
            </a:solidFill>
            <a:latin typeface="+mj-lt"/>
          </a:endParaRPr>
        </a:p>
      </dgm:t>
    </dgm:pt>
    <dgm:pt modelId="{3C664B3F-892A-4DA9-9864-A4DF7666869F}">
      <dgm:prSet phldrT="[Texto]" custT="1"/>
      <dgm:spPr/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Montserrat" panose="00000500000000000000" pitchFamily="2" charset="0"/>
              <a:ea typeface="+mn-ea"/>
              <a:cs typeface="+mn-cs"/>
            </a:rPr>
            <a:t>¿CÓMO ESCOGER </a:t>
          </a:r>
          <a:r>
            <a:rPr lang="es-ES" sz="1400" b="0" kern="1200" dirty="0">
              <a:latin typeface="Montserrat" panose="00000500000000000000" pitchFamily="2" charset="0"/>
              <a:ea typeface="+mn-ea"/>
              <a:cs typeface="+mn-cs"/>
            </a:rPr>
            <a:t>UN</a:t>
          </a:r>
          <a:r>
            <a:rPr lang="es-ES" sz="1400" b="1" kern="1200" dirty="0">
              <a:latin typeface="Montserrat" panose="00000500000000000000" pitchFamily="2" charset="0"/>
              <a:ea typeface="+mn-ea"/>
              <a:cs typeface="+mn-cs"/>
            </a:rPr>
            <a:t> CONTRATISTA</a:t>
          </a:r>
          <a:r>
            <a:rPr lang="es-ES" sz="1400" b="0" kern="1200" dirty="0">
              <a:latin typeface="Montserrat" panose="00000500000000000000" pitchFamily="2" charset="0"/>
              <a:ea typeface="+mn-ea"/>
              <a:cs typeface="+mn-cs"/>
            </a:rPr>
            <a:t> ADECUADO?</a:t>
          </a:r>
        </a:p>
      </dgm:t>
    </dgm:pt>
    <dgm:pt modelId="{809076F7-A507-4CFA-9A74-83C22D517710}" type="parTrans" cxnId="{69382E57-97A3-48EB-85E2-DC4AFBABCB00}">
      <dgm:prSet/>
      <dgm:spPr/>
      <dgm:t>
        <a:bodyPr/>
        <a:lstStyle/>
        <a:p>
          <a:endParaRPr lang="es-ES" sz="1400" b="1">
            <a:solidFill>
              <a:srgbClr val="007BC4"/>
            </a:solidFill>
            <a:latin typeface="+mj-lt"/>
          </a:endParaRPr>
        </a:p>
      </dgm:t>
    </dgm:pt>
    <dgm:pt modelId="{3FB3E48C-1AFD-43DF-B327-F5DFA882430D}" type="sibTrans" cxnId="{69382E57-97A3-48EB-85E2-DC4AFBABCB00}">
      <dgm:prSet/>
      <dgm:spPr/>
      <dgm:t>
        <a:bodyPr/>
        <a:lstStyle/>
        <a:p>
          <a:endParaRPr lang="es-ES" sz="1400" b="1">
            <a:solidFill>
              <a:srgbClr val="007BC4"/>
            </a:solidFill>
            <a:latin typeface="+mj-lt"/>
          </a:endParaRPr>
        </a:p>
      </dgm:t>
    </dgm:pt>
    <dgm:pt modelId="{03B88323-B389-43DF-A439-D8AE1A0EFC8F}">
      <dgm:prSet phldrT="[Texto]" custT="1"/>
      <dgm:spPr/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Montserrat" panose="00000500000000000000" pitchFamily="2" charset="0"/>
              <a:ea typeface="+mn-ea"/>
              <a:cs typeface="+mn-cs"/>
            </a:rPr>
            <a:t>¿QUÉ FASES </a:t>
          </a:r>
          <a:r>
            <a:rPr lang="es-ES" sz="1400" b="0" kern="1200" dirty="0">
              <a:latin typeface="Montserrat" panose="00000500000000000000" pitchFamily="2" charset="0"/>
              <a:ea typeface="+mn-ea"/>
              <a:cs typeface="+mn-cs"/>
            </a:rPr>
            <a:t>VA A TENER EL PROYECTO?</a:t>
          </a:r>
        </a:p>
      </dgm:t>
    </dgm:pt>
    <dgm:pt modelId="{608A09B6-0546-437A-9506-ED68C62C53AA}" type="parTrans" cxnId="{98EE27E4-FD65-4D59-B461-E7A852B27ACF}">
      <dgm:prSet/>
      <dgm:spPr/>
      <dgm:t>
        <a:bodyPr/>
        <a:lstStyle/>
        <a:p>
          <a:endParaRPr lang="es-ES" sz="1400" b="1">
            <a:solidFill>
              <a:srgbClr val="007BC4"/>
            </a:solidFill>
            <a:latin typeface="+mj-lt"/>
          </a:endParaRPr>
        </a:p>
      </dgm:t>
    </dgm:pt>
    <dgm:pt modelId="{C80F28E0-0FE6-4D88-A852-B7833951C1D5}" type="sibTrans" cxnId="{98EE27E4-FD65-4D59-B461-E7A852B27ACF}">
      <dgm:prSet/>
      <dgm:spPr/>
      <dgm:t>
        <a:bodyPr/>
        <a:lstStyle/>
        <a:p>
          <a:endParaRPr lang="es-ES" sz="1400" b="1">
            <a:solidFill>
              <a:srgbClr val="007BC4"/>
            </a:solidFill>
            <a:latin typeface="+mj-lt"/>
          </a:endParaRPr>
        </a:p>
      </dgm:t>
    </dgm:pt>
    <dgm:pt modelId="{18E1B8E1-2378-4410-8BB1-BC2258EDB82C}">
      <dgm:prSet phldrT="[Texto]" custT="1"/>
      <dgm:spPr/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Montserrat" panose="00000500000000000000" pitchFamily="2" charset="0"/>
              <a:ea typeface="+mn-ea"/>
              <a:cs typeface="+mn-cs"/>
            </a:rPr>
            <a:t>¿CÓMO ESCOGER </a:t>
          </a:r>
          <a:r>
            <a:rPr lang="es-ES" sz="1400" b="0" kern="1200" dirty="0">
              <a:latin typeface="Montserrat" panose="00000500000000000000" pitchFamily="2" charset="0"/>
              <a:ea typeface="+mn-ea"/>
              <a:cs typeface="+mn-cs"/>
            </a:rPr>
            <a:t>LA MEJOR </a:t>
          </a:r>
          <a:r>
            <a:rPr lang="es-ES" sz="1400" b="1" kern="1200" dirty="0">
              <a:latin typeface="Montserrat" panose="00000500000000000000" pitchFamily="2" charset="0"/>
              <a:ea typeface="+mn-ea"/>
              <a:cs typeface="+mn-cs"/>
            </a:rPr>
            <a:t>PROPUESTA</a:t>
          </a:r>
          <a:r>
            <a:rPr lang="es-ES" sz="1400" b="0" kern="1200" dirty="0">
              <a:latin typeface="Montserrat" panose="00000500000000000000" pitchFamily="2" charset="0"/>
              <a:ea typeface="+mn-ea"/>
              <a:cs typeface="+mn-cs"/>
            </a:rPr>
            <a:t>?</a:t>
          </a:r>
        </a:p>
      </dgm:t>
    </dgm:pt>
    <dgm:pt modelId="{FEC02BF0-0EDC-429D-B5A2-D4786AB97BFA}" type="parTrans" cxnId="{0FE95093-87E9-4153-9772-CE576340641A}">
      <dgm:prSet/>
      <dgm:spPr/>
      <dgm:t>
        <a:bodyPr/>
        <a:lstStyle/>
        <a:p>
          <a:endParaRPr lang="es-ES" sz="1400" b="1">
            <a:solidFill>
              <a:srgbClr val="007BC4"/>
            </a:solidFill>
            <a:latin typeface="+mj-lt"/>
          </a:endParaRPr>
        </a:p>
      </dgm:t>
    </dgm:pt>
    <dgm:pt modelId="{598D792A-16F0-4480-B8A0-C3CAE735E756}" type="sibTrans" cxnId="{0FE95093-87E9-4153-9772-CE576340641A}">
      <dgm:prSet/>
      <dgm:spPr/>
      <dgm:t>
        <a:bodyPr/>
        <a:lstStyle/>
        <a:p>
          <a:endParaRPr lang="es-ES" sz="1400" b="1">
            <a:solidFill>
              <a:srgbClr val="007BC4"/>
            </a:solidFill>
            <a:latin typeface="+mj-lt"/>
          </a:endParaRPr>
        </a:p>
      </dgm:t>
    </dgm:pt>
    <dgm:pt modelId="{51F5FCA0-3D5F-4173-A8B6-C279B7671E66}">
      <dgm:prSet phldrT="[Texto]" custT="1"/>
      <dgm:spPr/>
      <dgm:t>
        <a:bodyPr/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latin typeface="Montserrat" panose="00000500000000000000" pitchFamily="2" charset="0"/>
              <a:ea typeface="+mn-ea"/>
              <a:cs typeface="+mn-cs"/>
            </a:rPr>
            <a:t>¿CÓMO GESTIONAR </a:t>
          </a:r>
          <a:r>
            <a:rPr lang="es-ES" sz="1400" b="0" kern="1200" dirty="0">
              <a:latin typeface="Montserrat" panose="00000500000000000000" pitchFamily="2" charset="0"/>
              <a:ea typeface="+mn-ea"/>
              <a:cs typeface="+mn-cs"/>
            </a:rPr>
            <a:t>LOS</a:t>
          </a:r>
          <a:r>
            <a:rPr lang="es-ES" sz="1400" b="1" kern="1200" dirty="0">
              <a:latin typeface="Montserrat" panose="00000500000000000000" pitchFamily="2" charset="0"/>
              <a:ea typeface="+mn-ea"/>
              <a:cs typeface="+mn-cs"/>
            </a:rPr>
            <a:t> RESULTADOS?</a:t>
          </a:r>
        </a:p>
      </dgm:t>
    </dgm:pt>
    <dgm:pt modelId="{92788A39-E047-49A9-86C5-86DAC2B3E43B}" type="parTrans" cxnId="{E1D2B326-F31D-4C4E-910A-FFDB7B45A3E2}">
      <dgm:prSet/>
      <dgm:spPr/>
      <dgm:t>
        <a:bodyPr/>
        <a:lstStyle/>
        <a:p>
          <a:endParaRPr lang="es-ES" sz="1400" b="1">
            <a:solidFill>
              <a:srgbClr val="007BC4"/>
            </a:solidFill>
            <a:latin typeface="+mj-lt"/>
          </a:endParaRPr>
        </a:p>
      </dgm:t>
    </dgm:pt>
    <dgm:pt modelId="{111A0BCA-1AC5-4B71-A7D8-0FD65A48ACE3}" type="sibTrans" cxnId="{E1D2B326-F31D-4C4E-910A-FFDB7B45A3E2}">
      <dgm:prSet/>
      <dgm:spPr/>
      <dgm:t>
        <a:bodyPr/>
        <a:lstStyle/>
        <a:p>
          <a:endParaRPr lang="es-ES" sz="1400" b="1">
            <a:solidFill>
              <a:srgbClr val="007BC4"/>
            </a:solidFill>
            <a:latin typeface="+mj-lt"/>
          </a:endParaRPr>
        </a:p>
      </dgm:t>
    </dgm:pt>
    <dgm:pt modelId="{8006FD04-BA7E-4752-B5DC-283CEE356025}">
      <dgm:prSet phldrT="[Texto]" custT="1"/>
      <dgm:spPr/>
      <dgm:t>
        <a:bodyPr/>
        <a:lstStyle/>
        <a:p>
          <a:pPr algn="l"/>
          <a:r>
            <a:rPr lang="es-ES" sz="1400" b="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rPr>
            <a:t>Objeto del contrato</a:t>
          </a:r>
        </a:p>
      </dgm:t>
    </dgm:pt>
    <dgm:pt modelId="{1515C355-0FBA-4865-A64A-3334BC3989BB}" type="parTrans" cxnId="{756C1733-160A-4319-9862-0B9A1457BCC4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C087D976-F3A7-4C95-A74A-DB1448421DCB}" type="sibTrans" cxnId="{756C1733-160A-4319-9862-0B9A1457BCC4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0F37C9A5-7865-42FF-8C58-7B16B1C1CA8A}">
      <dgm:prSet phldrT="[Texto]" custT="1"/>
      <dgm:spPr/>
      <dgm:t>
        <a:bodyPr/>
        <a:lstStyle/>
        <a:p>
          <a:pPr algn="l"/>
          <a:r>
            <a:rPr lang="es-ES" sz="1400" b="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rPr>
            <a:t>Pliego prescripciones técnicas, especificaciones funcionales</a:t>
          </a:r>
        </a:p>
      </dgm:t>
    </dgm:pt>
    <dgm:pt modelId="{3B6723BA-296A-46FD-929D-BFA97F0CF7B8}" type="parTrans" cxnId="{114600E5-B679-4863-9FD2-B8044879B933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9733F127-CC34-48AC-8426-FA19B044D218}" type="sibTrans" cxnId="{114600E5-B679-4863-9FD2-B8044879B933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2AC446C0-C821-4C92-8616-72D84E78C411}">
      <dgm:prSet phldrT="[Texto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b="0" kern="1200" dirty="0">
              <a:solidFill>
                <a:prstClr val="black">
                  <a:lumMod val="50000"/>
                  <a:lumOff val="50000"/>
                </a:prstClr>
              </a:solidFill>
              <a:latin typeface="Montserrat" panose="00000500000000000000" pitchFamily="2" charset="0"/>
              <a:ea typeface="+mn-ea"/>
              <a:cs typeface="+mn-cs"/>
            </a:rPr>
            <a:t>Valor estimado</a:t>
          </a:r>
          <a:endParaRPr lang="es-ES" sz="1400" b="0" kern="1200" dirty="0">
            <a:solidFill>
              <a:prstClr val="black">
                <a:lumMod val="50000"/>
                <a:lumOff val="50000"/>
              </a:prstClr>
            </a:solidFill>
            <a:latin typeface="Montserrat" panose="00000500000000000000" pitchFamily="2" charset="0"/>
            <a:ea typeface="+mn-ea"/>
            <a:cs typeface="+mn-cs"/>
          </a:endParaRPr>
        </a:p>
      </dgm:t>
    </dgm:pt>
    <dgm:pt modelId="{FE42D5F5-AFAE-4D85-862C-23E919AFA2B2}" type="parTrans" cxnId="{A00E0C32-74B6-44A1-892E-B17DA7BDA6FC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966F2679-C54E-4AC6-8289-8F66BED7A5A8}" type="sibTrans" cxnId="{A00E0C32-74B6-44A1-892E-B17DA7BDA6FC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DBE3952D-1752-45A1-BEEA-0DCF3EC71BCD}">
      <dgm:prSet phldrT="[Texto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b="0" kern="1200" dirty="0">
              <a:solidFill>
                <a:prstClr val="black">
                  <a:lumMod val="50000"/>
                  <a:lumOff val="50000"/>
                </a:prstClr>
              </a:solidFill>
              <a:latin typeface="Montserrat" panose="00000500000000000000" pitchFamily="2" charset="0"/>
              <a:ea typeface="+mn-ea"/>
              <a:cs typeface="+mn-cs"/>
            </a:rPr>
            <a:t>Desglose por paquetes de trabajo</a:t>
          </a:r>
          <a:endParaRPr lang="es-ES" sz="1400" b="0" kern="1200" dirty="0">
            <a:solidFill>
              <a:prstClr val="black">
                <a:lumMod val="50000"/>
                <a:lumOff val="50000"/>
              </a:prstClr>
            </a:solidFill>
            <a:latin typeface="Montserrat" panose="00000500000000000000" pitchFamily="2" charset="0"/>
            <a:ea typeface="+mn-ea"/>
            <a:cs typeface="+mn-cs"/>
          </a:endParaRPr>
        </a:p>
      </dgm:t>
    </dgm:pt>
    <dgm:pt modelId="{0759FDF2-646F-4874-8AE5-ABC8CDD727DD}" type="parTrans" cxnId="{BD27C895-7914-45F2-9B82-7E951CE75D42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538F6FC4-0329-4132-9FF2-2F2CB91D94FA}" type="sibTrans" cxnId="{BD27C895-7914-45F2-9B82-7E951CE75D42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0AB2D2C2-58CA-415F-B723-B44416CA19A9}">
      <dgm:prSet phldrT="[Texto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kern="1200" dirty="0">
              <a:solidFill>
                <a:srgbClr val="5F5F5E"/>
              </a:solidFill>
              <a:latin typeface="Montserrat" panose="00000500000000000000" pitchFamily="2" charset="0"/>
              <a:ea typeface="+mn-ea"/>
              <a:cs typeface="+mn-cs"/>
            </a:rPr>
            <a:t>Criterios de Solvencia</a:t>
          </a:r>
        </a:p>
      </dgm:t>
    </dgm:pt>
    <dgm:pt modelId="{DAAE25DC-6824-40F4-8D56-67AADAC7607F}" type="parTrans" cxnId="{6F0AE2E2-9F32-4B45-87DC-F1519C442CDC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14A7D394-7C1B-4DB6-8F70-D67585C8D36F}" type="sibTrans" cxnId="{6F0AE2E2-9F32-4B45-87DC-F1519C442CDC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BA8BC3A1-FC9D-490B-A056-D3CD7F8900BA}">
      <dgm:prSet phldrT="[Texto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kern="1200" dirty="0">
              <a:solidFill>
                <a:srgbClr val="5F5F5E"/>
              </a:solidFill>
              <a:latin typeface="Montserrat" panose="00000500000000000000" pitchFamily="2" charset="0"/>
              <a:ea typeface="+mn-ea"/>
              <a:cs typeface="+mn-cs"/>
            </a:rPr>
            <a:t>Procedimiento de adjudicación</a:t>
          </a:r>
        </a:p>
      </dgm:t>
    </dgm:pt>
    <dgm:pt modelId="{89D9C8C3-F29C-4CD7-AEB8-FCF01AC9318F}" type="parTrans" cxnId="{77A18F89-71AB-4635-AABD-E3AD45E83071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10D41A20-94B5-45BB-84FD-D1F83663719E}" type="sibTrans" cxnId="{77A18F89-71AB-4635-AABD-E3AD45E83071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58F60E38-7FE2-412A-BC44-71C0EA0F4F10}">
      <dgm:prSet phldrT="[Texto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kern="1200" dirty="0">
              <a:solidFill>
                <a:srgbClr val="5F5F5E"/>
              </a:solidFill>
              <a:latin typeface="Montserrat" panose="00000500000000000000" pitchFamily="2" charset="0"/>
              <a:ea typeface="+mn-ea"/>
              <a:cs typeface="+mn-cs"/>
            </a:rPr>
            <a:t>Plan de trabajo y entregables</a:t>
          </a:r>
        </a:p>
      </dgm:t>
    </dgm:pt>
    <dgm:pt modelId="{69C9CC2E-ADE6-47A5-9417-262CADAE9254}" type="parTrans" cxnId="{5BABE7C5-DE4A-4A81-A0B1-1155372CE328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BDFE3191-BDA7-43ED-AC25-6B642C20FA81}" type="sibTrans" cxnId="{5BABE7C5-DE4A-4A81-A0B1-1155372CE328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8FF34375-3D1C-4747-8FC3-B871B2F1917E}">
      <dgm:prSet phldrT="[Texto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kern="1200" dirty="0">
              <a:solidFill>
                <a:srgbClr val="5F5F5E"/>
              </a:solidFill>
              <a:latin typeface="Montserrat" panose="00000500000000000000" pitchFamily="2" charset="0"/>
              <a:ea typeface="+mn-ea"/>
              <a:cs typeface="+mn-cs"/>
            </a:rPr>
            <a:t>Test de validación</a:t>
          </a:r>
        </a:p>
      </dgm:t>
    </dgm:pt>
    <dgm:pt modelId="{559F82AD-B198-4411-A576-28683C211785}" type="parTrans" cxnId="{61CCD840-6163-4599-880A-C1B652235141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65366B62-1FFC-48BC-B87D-B522CC487479}" type="sibTrans" cxnId="{61CCD840-6163-4599-880A-C1B652235141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72A1AFD3-BEF2-45D3-BADD-8DAE6179BFDF}">
      <dgm:prSet phldrT="[Texto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kern="1200" dirty="0">
              <a:solidFill>
                <a:srgbClr val="5F5F5E"/>
              </a:solidFill>
              <a:latin typeface="Montserrat" panose="00000500000000000000" pitchFamily="2" charset="0"/>
              <a:ea typeface="+mn-ea"/>
              <a:cs typeface="+mn-cs"/>
            </a:rPr>
            <a:t>Contenido de la oferta / aspectos para negociar o el diálogo</a:t>
          </a:r>
        </a:p>
      </dgm:t>
    </dgm:pt>
    <dgm:pt modelId="{4B551238-BF10-4806-BF36-FF4C2D4AB7D7}" type="parTrans" cxnId="{350897FA-020D-45D6-A11B-3B11B4C9C8AB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8D88B8AC-E4A0-499A-AB64-E15711FBD764}" type="sibTrans" cxnId="{350897FA-020D-45D6-A11B-3B11B4C9C8AB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37B5AE3C-0F57-415F-A73D-AF0165A4B128}">
      <dgm:prSet phldrT="[Texto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kern="1200" dirty="0">
              <a:solidFill>
                <a:srgbClr val="5F5F5E"/>
              </a:solidFill>
              <a:latin typeface="Montserrat" panose="00000500000000000000" pitchFamily="2" charset="0"/>
              <a:ea typeface="+mn-ea"/>
              <a:cs typeface="+mn-cs"/>
            </a:rPr>
            <a:t>Criterios de adjudicación </a:t>
          </a:r>
        </a:p>
      </dgm:t>
    </dgm:pt>
    <dgm:pt modelId="{90EB53AD-DA42-4CAE-BCF3-E35B52A21E10}" type="parTrans" cxnId="{8D486626-F992-415E-A393-C23B1F48B3F1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D9EC12A3-2AF0-4425-87CB-F492AE71FA79}" type="sibTrans" cxnId="{8D486626-F992-415E-A393-C23B1F48B3F1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54BE2693-16AE-4E51-AE2F-8C9870AC43ED}">
      <dgm:prSet phldrT="[Texto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kern="1200" dirty="0">
              <a:solidFill>
                <a:srgbClr val="5F5F5E"/>
              </a:solidFill>
              <a:latin typeface="Montserrat" panose="00000500000000000000" pitchFamily="2" charset="0"/>
              <a:ea typeface="+mn-ea"/>
              <a:cs typeface="+mn-cs"/>
            </a:rPr>
            <a:t>Gestión DPIs</a:t>
          </a:r>
        </a:p>
      </dgm:t>
    </dgm:pt>
    <dgm:pt modelId="{CC0AFC6E-5592-43B0-9508-48BF14FD1BE7}" type="parTrans" cxnId="{15F3BB05-CB71-4CB2-8C35-3EF76CB25BBE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32ADFCDD-4A17-4044-90A1-442B8A1F84F4}" type="sibTrans" cxnId="{15F3BB05-CB71-4CB2-8C35-3EF76CB25BBE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AA7E7E76-EE7F-47A9-9A8A-32A3C3EA077E}">
      <dgm:prSet phldrT="[Texto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kern="1200" dirty="0">
              <a:solidFill>
                <a:srgbClr val="5F5F5E"/>
              </a:solidFill>
              <a:latin typeface="Montserrat" panose="00000500000000000000" pitchFamily="2" charset="0"/>
              <a:ea typeface="+mn-ea"/>
              <a:cs typeface="+mn-cs"/>
            </a:rPr>
            <a:t>Posibilidad royalties</a:t>
          </a:r>
        </a:p>
      </dgm:t>
    </dgm:pt>
    <dgm:pt modelId="{3C6FFB2F-96D3-4686-BC4C-65D3E731BFE7}" type="parTrans" cxnId="{3273F9C5-1F0E-48CC-97A5-94C41B5180D7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B4965054-707F-4192-8D10-88B53B1B8252}" type="sibTrans" cxnId="{3273F9C5-1F0E-48CC-97A5-94C41B5180D7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9E257EDE-D371-45C4-A49C-86690FBB11E2}" type="pres">
      <dgm:prSet presAssocID="{58C30947-4AD6-4F43-BC34-4E174BA2B666}" presName="diagram" presStyleCnt="0">
        <dgm:presLayoutVars>
          <dgm:dir/>
          <dgm:resizeHandles val="exact"/>
        </dgm:presLayoutVars>
      </dgm:prSet>
      <dgm:spPr/>
    </dgm:pt>
    <dgm:pt modelId="{E235B7D0-3816-40CE-B642-37E4D036DB34}" type="pres">
      <dgm:prSet presAssocID="{6A8D177C-0CAC-44F2-BC04-8D2394E831D3}" presName="node" presStyleLbl="node1" presStyleIdx="0" presStyleCnt="6" custScaleX="125355" custScaleY="114572" custLinFactNeighborX="-1566" custLinFactNeighborY="1089">
        <dgm:presLayoutVars>
          <dgm:bulletEnabled val="1"/>
        </dgm:presLayoutVars>
      </dgm:prSet>
      <dgm:spPr>
        <a:prstGeom prst="roundRect">
          <a:avLst/>
        </a:prstGeom>
      </dgm:spPr>
    </dgm:pt>
    <dgm:pt modelId="{628C02EB-BB59-4819-B8D5-91F5D856B9C6}" type="pres">
      <dgm:prSet presAssocID="{C3700D33-16F9-42E8-8FC9-493BD15D0473}" presName="sibTrans" presStyleCnt="0"/>
      <dgm:spPr/>
    </dgm:pt>
    <dgm:pt modelId="{BE097C3B-F1D8-4080-94C9-F73C064D3E4C}" type="pres">
      <dgm:prSet presAssocID="{89CF88AC-701C-4884-A84E-933305670C6B}" presName="node" presStyleLbl="node1" presStyleIdx="1" presStyleCnt="6" custScaleX="125355" custScaleY="114572" custLinFactNeighborX="-1566" custLinFactNeighborY="1089">
        <dgm:presLayoutVars>
          <dgm:bulletEnabled val="1"/>
        </dgm:presLayoutVars>
      </dgm:prSet>
      <dgm:spPr>
        <a:prstGeom prst="roundRect">
          <a:avLst/>
        </a:prstGeom>
      </dgm:spPr>
    </dgm:pt>
    <dgm:pt modelId="{8D867FEF-E091-4A37-8C3F-D8EA8828A171}" type="pres">
      <dgm:prSet presAssocID="{DE5CD1DD-0342-4693-9555-F622ED3389C7}" presName="sibTrans" presStyleCnt="0"/>
      <dgm:spPr/>
    </dgm:pt>
    <dgm:pt modelId="{7D070A06-F0CF-4E3B-BE9D-298C25005191}" type="pres">
      <dgm:prSet presAssocID="{3C664B3F-892A-4DA9-9864-A4DF7666869F}" presName="node" presStyleLbl="node1" presStyleIdx="2" presStyleCnt="6" custScaleX="125355" custScaleY="114572" custLinFactNeighborX="-1566" custLinFactNeighborY="1089">
        <dgm:presLayoutVars>
          <dgm:bulletEnabled val="1"/>
        </dgm:presLayoutVars>
      </dgm:prSet>
      <dgm:spPr>
        <a:prstGeom prst="roundRect">
          <a:avLst/>
        </a:prstGeom>
      </dgm:spPr>
    </dgm:pt>
    <dgm:pt modelId="{9AC361B2-C873-4B5B-B365-EC732EBFB9E0}" type="pres">
      <dgm:prSet presAssocID="{3FB3E48C-1AFD-43DF-B327-F5DFA882430D}" presName="sibTrans" presStyleCnt="0"/>
      <dgm:spPr/>
    </dgm:pt>
    <dgm:pt modelId="{3F430902-07E8-4590-AA71-536C6019F65A}" type="pres">
      <dgm:prSet presAssocID="{03B88323-B389-43DF-A439-D8AE1A0EFC8F}" presName="node" presStyleLbl="node1" presStyleIdx="3" presStyleCnt="6" custScaleX="125355" custScaleY="114572" custLinFactNeighborY="10618">
        <dgm:presLayoutVars>
          <dgm:bulletEnabled val="1"/>
        </dgm:presLayoutVars>
      </dgm:prSet>
      <dgm:spPr>
        <a:prstGeom prst="roundRect">
          <a:avLst/>
        </a:prstGeom>
      </dgm:spPr>
    </dgm:pt>
    <dgm:pt modelId="{37060051-6247-475F-A65F-EE02AC713AD2}" type="pres">
      <dgm:prSet presAssocID="{C80F28E0-0FE6-4D88-A852-B7833951C1D5}" presName="sibTrans" presStyleCnt="0"/>
      <dgm:spPr/>
    </dgm:pt>
    <dgm:pt modelId="{14E643C6-B76F-4358-A695-3630F07E2DF7}" type="pres">
      <dgm:prSet presAssocID="{18E1B8E1-2378-4410-8BB1-BC2258EDB82C}" presName="node" presStyleLbl="node1" presStyleIdx="4" presStyleCnt="6" custScaleX="125355" custScaleY="114572" custLinFactNeighborY="9529">
        <dgm:presLayoutVars>
          <dgm:bulletEnabled val="1"/>
        </dgm:presLayoutVars>
      </dgm:prSet>
      <dgm:spPr>
        <a:prstGeom prst="roundRect">
          <a:avLst/>
        </a:prstGeom>
      </dgm:spPr>
    </dgm:pt>
    <dgm:pt modelId="{242D6281-2F58-4C44-A209-934864929A62}" type="pres">
      <dgm:prSet presAssocID="{598D792A-16F0-4480-B8A0-C3CAE735E756}" presName="sibTrans" presStyleCnt="0"/>
      <dgm:spPr/>
    </dgm:pt>
    <dgm:pt modelId="{799256C7-AD4B-4E67-970F-754B4D629615}" type="pres">
      <dgm:prSet presAssocID="{51F5FCA0-3D5F-4173-A8B6-C279B7671E66}" presName="node" presStyleLbl="node1" presStyleIdx="5" presStyleCnt="6" custScaleX="125355" custScaleY="114572" custLinFactNeighborY="9529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15F3BB05-CB71-4CB2-8C35-3EF76CB25BBE}" srcId="{51F5FCA0-3D5F-4173-A8B6-C279B7671E66}" destId="{54BE2693-16AE-4E51-AE2F-8C9870AC43ED}" srcOrd="0" destOrd="0" parTransId="{CC0AFC6E-5592-43B0-9508-48BF14FD1BE7}" sibTransId="{32ADFCDD-4A17-4044-90A1-442B8A1F84F4}"/>
    <dgm:cxn modelId="{466F2612-9D72-4C48-A29D-620736EF0CBF}" type="presOf" srcId="{BA8BC3A1-FC9D-490B-A056-D3CD7F8900BA}" destId="{7D070A06-F0CF-4E3B-BE9D-298C25005191}" srcOrd="0" destOrd="2" presId="urn:microsoft.com/office/officeart/2005/8/layout/default"/>
    <dgm:cxn modelId="{76BE1A22-0F2A-4BA6-B893-473B42FAFED2}" type="presOf" srcId="{51F5FCA0-3D5F-4173-A8B6-C279B7671E66}" destId="{799256C7-AD4B-4E67-970F-754B4D629615}" srcOrd="0" destOrd="0" presId="urn:microsoft.com/office/officeart/2005/8/layout/default"/>
    <dgm:cxn modelId="{8D486626-F992-415E-A393-C23B1F48B3F1}" srcId="{18E1B8E1-2378-4410-8BB1-BC2258EDB82C}" destId="{37B5AE3C-0F57-415F-A73D-AF0165A4B128}" srcOrd="1" destOrd="0" parTransId="{90EB53AD-DA42-4CAE-BCF3-E35B52A21E10}" sibTransId="{D9EC12A3-2AF0-4425-87CB-F492AE71FA79}"/>
    <dgm:cxn modelId="{E1D2B326-F31D-4C4E-910A-FFDB7B45A3E2}" srcId="{58C30947-4AD6-4F43-BC34-4E174BA2B666}" destId="{51F5FCA0-3D5F-4173-A8B6-C279B7671E66}" srcOrd="5" destOrd="0" parTransId="{92788A39-E047-49A9-86C5-86DAC2B3E43B}" sibTransId="{111A0BCA-1AC5-4B71-A7D8-0FD65A48ACE3}"/>
    <dgm:cxn modelId="{2F2BC62A-56FD-4636-83CD-782726F18F74}" type="presOf" srcId="{58C30947-4AD6-4F43-BC34-4E174BA2B666}" destId="{9E257EDE-D371-45C4-A49C-86690FBB11E2}" srcOrd="0" destOrd="0" presId="urn:microsoft.com/office/officeart/2005/8/layout/default"/>
    <dgm:cxn modelId="{A00E0C32-74B6-44A1-892E-B17DA7BDA6FC}" srcId="{89CF88AC-701C-4884-A84E-933305670C6B}" destId="{2AC446C0-C821-4C92-8616-72D84E78C411}" srcOrd="0" destOrd="0" parTransId="{FE42D5F5-AFAE-4D85-862C-23E919AFA2B2}" sibTransId="{966F2679-C54E-4AC6-8289-8F66BED7A5A8}"/>
    <dgm:cxn modelId="{756C1733-160A-4319-9862-0B9A1457BCC4}" srcId="{6A8D177C-0CAC-44F2-BC04-8D2394E831D3}" destId="{8006FD04-BA7E-4752-B5DC-283CEE356025}" srcOrd="0" destOrd="0" parTransId="{1515C355-0FBA-4865-A64A-3334BC3989BB}" sibTransId="{C087D976-F3A7-4C95-A74A-DB1448421DCB}"/>
    <dgm:cxn modelId="{61CCD840-6163-4599-880A-C1B652235141}" srcId="{03B88323-B389-43DF-A439-D8AE1A0EFC8F}" destId="{8FF34375-3D1C-4747-8FC3-B871B2F1917E}" srcOrd="1" destOrd="0" parTransId="{559F82AD-B198-4411-A576-28683C211785}" sibTransId="{65366B62-1FFC-48BC-B87D-B522CC487479}"/>
    <dgm:cxn modelId="{0ADEDA5C-A6CA-49EA-AC1A-719824F26EE0}" type="presOf" srcId="{AA7E7E76-EE7F-47A9-9A8A-32A3C3EA077E}" destId="{799256C7-AD4B-4E67-970F-754B4D629615}" srcOrd="0" destOrd="2" presId="urn:microsoft.com/office/officeart/2005/8/layout/default"/>
    <dgm:cxn modelId="{73F19444-A27B-4C06-847D-E1CF01EAB686}" type="presOf" srcId="{0F37C9A5-7865-42FF-8C58-7B16B1C1CA8A}" destId="{E235B7D0-3816-40CE-B642-37E4D036DB34}" srcOrd="0" destOrd="2" presId="urn:microsoft.com/office/officeart/2005/8/layout/default"/>
    <dgm:cxn modelId="{4758A656-B215-433E-8F86-0C46BCDBD1BB}" type="presOf" srcId="{03B88323-B389-43DF-A439-D8AE1A0EFC8F}" destId="{3F430902-07E8-4590-AA71-536C6019F65A}" srcOrd="0" destOrd="0" presId="urn:microsoft.com/office/officeart/2005/8/layout/default"/>
    <dgm:cxn modelId="{69382E57-97A3-48EB-85E2-DC4AFBABCB00}" srcId="{58C30947-4AD6-4F43-BC34-4E174BA2B666}" destId="{3C664B3F-892A-4DA9-9864-A4DF7666869F}" srcOrd="2" destOrd="0" parTransId="{809076F7-A507-4CFA-9A74-83C22D517710}" sibTransId="{3FB3E48C-1AFD-43DF-B327-F5DFA882430D}"/>
    <dgm:cxn modelId="{AC2D6F58-1B1F-4850-8C4A-EC854036B693}" type="presOf" srcId="{2AC446C0-C821-4C92-8616-72D84E78C411}" destId="{BE097C3B-F1D8-4080-94C9-F73C064D3E4C}" srcOrd="0" destOrd="1" presId="urn:microsoft.com/office/officeart/2005/8/layout/default"/>
    <dgm:cxn modelId="{00E6BC7A-881C-460E-B4B7-582CEDF4EEE2}" type="presOf" srcId="{DBE3952D-1752-45A1-BEEA-0DCF3EC71BCD}" destId="{BE097C3B-F1D8-4080-94C9-F73C064D3E4C}" srcOrd="0" destOrd="2" presId="urn:microsoft.com/office/officeart/2005/8/layout/default"/>
    <dgm:cxn modelId="{4DA37287-A345-46A9-8EED-5175659B0171}" type="presOf" srcId="{58F60E38-7FE2-412A-BC44-71C0EA0F4F10}" destId="{3F430902-07E8-4590-AA71-536C6019F65A}" srcOrd="0" destOrd="1" presId="urn:microsoft.com/office/officeart/2005/8/layout/default"/>
    <dgm:cxn modelId="{77A18F89-71AB-4635-AABD-E3AD45E83071}" srcId="{3C664B3F-892A-4DA9-9864-A4DF7666869F}" destId="{BA8BC3A1-FC9D-490B-A056-D3CD7F8900BA}" srcOrd="1" destOrd="0" parTransId="{89D9C8C3-F29C-4CD7-AEB8-FCF01AC9318F}" sibTransId="{10D41A20-94B5-45BB-84FD-D1F83663719E}"/>
    <dgm:cxn modelId="{7C2BE389-7016-4EA0-8BB1-F448216B54E1}" type="presOf" srcId="{6A8D177C-0CAC-44F2-BC04-8D2394E831D3}" destId="{E235B7D0-3816-40CE-B642-37E4D036DB34}" srcOrd="0" destOrd="0" presId="urn:microsoft.com/office/officeart/2005/8/layout/default"/>
    <dgm:cxn modelId="{A9453E91-7288-4625-907E-0D67DB657E62}" srcId="{58C30947-4AD6-4F43-BC34-4E174BA2B666}" destId="{89CF88AC-701C-4884-A84E-933305670C6B}" srcOrd="1" destOrd="0" parTransId="{4B63F5E0-84DE-4581-9D5E-C02B0127748F}" sibTransId="{DE5CD1DD-0342-4693-9555-F622ED3389C7}"/>
    <dgm:cxn modelId="{0FE95093-87E9-4153-9772-CE576340641A}" srcId="{58C30947-4AD6-4F43-BC34-4E174BA2B666}" destId="{18E1B8E1-2378-4410-8BB1-BC2258EDB82C}" srcOrd="4" destOrd="0" parTransId="{FEC02BF0-0EDC-429D-B5A2-D4786AB97BFA}" sibTransId="{598D792A-16F0-4480-B8A0-C3CAE735E756}"/>
    <dgm:cxn modelId="{BD27C895-7914-45F2-9B82-7E951CE75D42}" srcId="{89CF88AC-701C-4884-A84E-933305670C6B}" destId="{DBE3952D-1752-45A1-BEEA-0DCF3EC71BCD}" srcOrd="1" destOrd="0" parTransId="{0759FDF2-646F-4874-8AE5-ABC8CDD727DD}" sibTransId="{538F6FC4-0329-4132-9FF2-2F2CB91D94FA}"/>
    <dgm:cxn modelId="{50C15FA1-FA85-4C32-BF84-9E39111806C1}" type="presOf" srcId="{0AB2D2C2-58CA-415F-B723-B44416CA19A9}" destId="{7D070A06-F0CF-4E3B-BE9D-298C25005191}" srcOrd="0" destOrd="1" presId="urn:microsoft.com/office/officeart/2005/8/layout/default"/>
    <dgm:cxn modelId="{05B193AA-95B8-4FB6-ACE1-19C2C4622B47}" type="presOf" srcId="{3C664B3F-892A-4DA9-9864-A4DF7666869F}" destId="{7D070A06-F0CF-4E3B-BE9D-298C25005191}" srcOrd="0" destOrd="0" presId="urn:microsoft.com/office/officeart/2005/8/layout/default"/>
    <dgm:cxn modelId="{299F57AB-BCCC-4968-817F-DA4A91B48A29}" type="presOf" srcId="{8FF34375-3D1C-4747-8FC3-B871B2F1917E}" destId="{3F430902-07E8-4590-AA71-536C6019F65A}" srcOrd="0" destOrd="2" presId="urn:microsoft.com/office/officeart/2005/8/layout/default"/>
    <dgm:cxn modelId="{8B631BC2-BE57-4172-873B-5DEA44E2FEC9}" srcId="{58C30947-4AD6-4F43-BC34-4E174BA2B666}" destId="{6A8D177C-0CAC-44F2-BC04-8D2394E831D3}" srcOrd="0" destOrd="0" parTransId="{7D7F3658-378A-45E9-B4BD-546419821CDF}" sibTransId="{C3700D33-16F9-42E8-8FC9-493BD15D0473}"/>
    <dgm:cxn modelId="{61D15CC2-6AF1-4F45-844F-2DD6E4788212}" type="presOf" srcId="{8006FD04-BA7E-4752-B5DC-283CEE356025}" destId="{E235B7D0-3816-40CE-B642-37E4D036DB34}" srcOrd="0" destOrd="1" presId="urn:microsoft.com/office/officeart/2005/8/layout/default"/>
    <dgm:cxn modelId="{5BABE7C5-DE4A-4A81-A0B1-1155372CE328}" srcId="{03B88323-B389-43DF-A439-D8AE1A0EFC8F}" destId="{58F60E38-7FE2-412A-BC44-71C0EA0F4F10}" srcOrd="0" destOrd="0" parTransId="{69C9CC2E-ADE6-47A5-9417-262CADAE9254}" sibTransId="{BDFE3191-BDA7-43ED-AC25-6B642C20FA81}"/>
    <dgm:cxn modelId="{3273F9C5-1F0E-48CC-97A5-94C41B5180D7}" srcId="{51F5FCA0-3D5F-4173-A8B6-C279B7671E66}" destId="{AA7E7E76-EE7F-47A9-9A8A-32A3C3EA077E}" srcOrd="1" destOrd="0" parTransId="{3C6FFB2F-96D3-4686-BC4C-65D3E731BFE7}" sibTransId="{B4965054-707F-4192-8D10-88B53B1B8252}"/>
    <dgm:cxn modelId="{1AE9F1D1-5CBB-4CCD-A3B6-F4BE28BB9337}" type="presOf" srcId="{37B5AE3C-0F57-415F-A73D-AF0165A4B128}" destId="{14E643C6-B76F-4358-A695-3630F07E2DF7}" srcOrd="0" destOrd="2" presId="urn:microsoft.com/office/officeart/2005/8/layout/default"/>
    <dgm:cxn modelId="{932B2FD3-3732-4DEF-91C7-F59BFE54877A}" type="presOf" srcId="{89CF88AC-701C-4884-A84E-933305670C6B}" destId="{BE097C3B-F1D8-4080-94C9-F73C064D3E4C}" srcOrd="0" destOrd="0" presId="urn:microsoft.com/office/officeart/2005/8/layout/default"/>
    <dgm:cxn modelId="{E6087AD4-9C5C-43A9-8F4D-706AB44E8365}" type="presOf" srcId="{54BE2693-16AE-4E51-AE2F-8C9870AC43ED}" destId="{799256C7-AD4B-4E67-970F-754B4D629615}" srcOrd="0" destOrd="1" presId="urn:microsoft.com/office/officeart/2005/8/layout/default"/>
    <dgm:cxn modelId="{6F0AE2E2-9F32-4B45-87DC-F1519C442CDC}" srcId="{3C664B3F-892A-4DA9-9864-A4DF7666869F}" destId="{0AB2D2C2-58CA-415F-B723-B44416CA19A9}" srcOrd="0" destOrd="0" parTransId="{DAAE25DC-6824-40F4-8D56-67AADAC7607F}" sibTransId="{14A7D394-7C1B-4DB6-8F70-D67585C8D36F}"/>
    <dgm:cxn modelId="{98EE27E4-FD65-4D59-B461-E7A852B27ACF}" srcId="{58C30947-4AD6-4F43-BC34-4E174BA2B666}" destId="{03B88323-B389-43DF-A439-D8AE1A0EFC8F}" srcOrd="3" destOrd="0" parTransId="{608A09B6-0546-437A-9506-ED68C62C53AA}" sibTransId="{C80F28E0-0FE6-4D88-A852-B7833951C1D5}"/>
    <dgm:cxn modelId="{114600E5-B679-4863-9FD2-B8044879B933}" srcId="{6A8D177C-0CAC-44F2-BC04-8D2394E831D3}" destId="{0F37C9A5-7865-42FF-8C58-7B16B1C1CA8A}" srcOrd="1" destOrd="0" parTransId="{3B6723BA-296A-46FD-929D-BFA97F0CF7B8}" sibTransId="{9733F127-CC34-48AC-8426-FA19B044D218}"/>
    <dgm:cxn modelId="{B58CB0E7-3634-49F7-8205-30EA73EDA1CF}" type="presOf" srcId="{18E1B8E1-2378-4410-8BB1-BC2258EDB82C}" destId="{14E643C6-B76F-4358-A695-3630F07E2DF7}" srcOrd="0" destOrd="0" presId="urn:microsoft.com/office/officeart/2005/8/layout/default"/>
    <dgm:cxn modelId="{7D903AEB-60BB-409B-977D-FB50F0816EE2}" type="presOf" srcId="{72A1AFD3-BEF2-45D3-BADD-8DAE6179BFDF}" destId="{14E643C6-B76F-4358-A695-3630F07E2DF7}" srcOrd="0" destOrd="1" presId="urn:microsoft.com/office/officeart/2005/8/layout/default"/>
    <dgm:cxn modelId="{350897FA-020D-45D6-A11B-3B11B4C9C8AB}" srcId="{18E1B8E1-2378-4410-8BB1-BC2258EDB82C}" destId="{72A1AFD3-BEF2-45D3-BADD-8DAE6179BFDF}" srcOrd="0" destOrd="0" parTransId="{4B551238-BF10-4806-BF36-FF4C2D4AB7D7}" sibTransId="{8D88B8AC-E4A0-499A-AB64-E15711FBD764}"/>
    <dgm:cxn modelId="{74BAC69E-641F-4316-9781-4E98388A0701}" type="presParOf" srcId="{9E257EDE-D371-45C4-A49C-86690FBB11E2}" destId="{E235B7D0-3816-40CE-B642-37E4D036DB34}" srcOrd="0" destOrd="0" presId="urn:microsoft.com/office/officeart/2005/8/layout/default"/>
    <dgm:cxn modelId="{894DBFBF-B1D9-42E5-8AE3-F6DEE35B7618}" type="presParOf" srcId="{9E257EDE-D371-45C4-A49C-86690FBB11E2}" destId="{628C02EB-BB59-4819-B8D5-91F5D856B9C6}" srcOrd="1" destOrd="0" presId="urn:microsoft.com/office/officeart/2005/8/layout/default"/>
    <dgm:cxn modelId="{BC7EB1D7-1B7F-4369-A378-27E1F4C1B9E5}" type="presParOf" srcId="{9E257EDE-D371-45C4-A49C-86690FBB11E2}" destId="{BE097C3B-F1D8-4080-94C9-F73C064D3E4C}" srcOrd="2" destOrd="0" presId="urn:microsoft.com/office/officeart/2005/8/layout/default"/>
    <dgm:cxn modelId="{6B94EFC8-FB84-4075-8BAD-CB59BD072DD8}" type="presParOf" srcId="{9E257EDE-D371-45C4-A49C-86690FBB11E2}" destId="{8D867FEF-E091-4A37-8C3F-D8EA8828A171}" srcOrd="3" destOrd="0" presId="urn:microsoft.com/office/officeart/2005/8/layout/default"/>
    <dgm:cxn modelId="{A0AE5B29-995A-4DA9-910B-98EE08BCB96B}" type="presParOf" srcId="{9E257EDE-D371-45C4-A49C-86690FBB11E2}" destId="{7D070A06-F0CF-4E3B-BE9D-298C25005191}" srcOrd="4" destOrd="0" presId="urn:microsoft.com/office/officeart/2005/8/layout/default"/>
    <dgm:cxn modelId="{D703F4A6-6FD4-44C7-A697-77CE497DA161}" type="presParOf" srcId="{9E257EDE-D371-45C4-A49C-86690FBB11E2}" destId="{9AC361B2-C873-4B5B-B365-EC732EBFB9E0}" srcOrd="5" destOrd="0" presId="urn:microsoft.com/office/officeart/2005/8/layout/default"/>
    <dgm:cxn modelId="{B77C94D6-5FF9-4D51-A2E8-6E4A64502EE7}" type="presParOf" srcId="{9E257EDE-D371-45C4-A49C-86690FBB11E2}" destId="{3F430902-07E8-4590-AA71-536C6019F65A}" srcOrd="6" destOrd="0" presId="urn:microsoft.com/office/officeart/2005/8/layout/default"/>
    <dgm:cxn modelId="{43F90ADD-2C9A-44FD-9453-114922B3BA36}" type="presParOf" srcId="{9E257EDE-D371-45C4-A49C-86690FBB11E2}" destId="{37060051-6247-475F-A65F-EE02AC713AD2}" srcOrd="7" destOrd="0" presId="urn:microsoft.com/office/officeart/2005/8/layout/default"/>
    <dgm:cxn modelId="{B5C3BE43-943E-4C86-9847-78EECE213379}" type="presParOf" srcId="{9E257EDE-D371-45C4-A49C-86690FBB11E2}" destId="{14E643C6-B76F-4358-A695-3630F07E2DF7}" srcOrd="8" destOrd="0" presId="urn:microsoft.com/office/officeart/2005/8/layout/default"/>
    <dgm:cxn modelId="{E0ACDCC2-0DD6-4D07-ACA6-FC69C99DB8CC}" type="presParOf" srcId="{9E257EDE-D371-45C4-A49C-86690FBB11E2}" destId="{242D6281-2F58-4C44-A209-934864929A62}" srcOrd="9" destOrd="0" presId="urn:microsoft.com/office/officeart/2005/8/layout/default"/>
    <dgm:cxn modelId="{BC93DBAB-8D38-4C10-B4B3-0C6E89B3BB02}" type="presParOf" srcId="{9E257EDE-D371-45C4-A49C-86690FBB11E2}" destId="{799256C7-AD4B-4E67-970F-754B4D629615}" srcOrd="10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7A179D-28B8-4A22-8F62-6E844CE5A617}" type="doc">
      <dgm:prSet loTypeId="urn:microsoft.com/office/officeart/2005/8/layout/balance1" loCatId="relationship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E5E6FE0A-16A0-4833-9AEC-11D7FB33E248}">
      <dgm:prSet phldrT="[Texto]" custT="1"/>
      <dgm:spPr>
        <a:solidFill>
          <a:srgbClr val="336699"/>
        </a:solidFill>
        <a:ln w="6350">
          <a:solidFill>
            <a:srgbClr val="336699"/>
          </a:solidFill>
        </a:ln>
      </dgm:spPr>
      <dgm:t>
        <a:bodyPr/>
        <a:lstStyle/>
        <a:p>
          <a:r>
            <a:rPr lang="es-ES" sz="1600" dirty="0">
              <a:solidFill>
                <a:schemeClr val="bg1"/>
              </a:solidFill>
            </a:rPr>
            <a:t>Garantizar la confidencialidad</a:t>
          </a:r>
        </a:p>
      </dgm:t>
    </dgm:pt>
    <dgm:pt modelId="{CDAAE277-35EC-4DBC-B380-870B7644DFFD}" type="parTrans" cxnId="{1BAD0DAD-B9DE-405A-A527-2251B13631AB}">
      <dgm:prSet/>
      <dgm:spPr/>
      <dgm:t>
        <a:bodyPr/>
        <a:lstStyle/>
        <a:p>
          <a:endParaRPr lang="es-ES"/>
        </a:p>
      </dgm:t>
    </dgm:pt>
    <dgm:pt modelId="{4AFA95EC-FB2F-4486-A7EA-E68F51C0BE77}" type="sibTrans" cxnId="{1BAD0DAD-B9DE-405A-A527-2251B13631AB}">
      <dgm:prSet/>
      <dgm:spPr/>
      <dgm:t>
        <a:bodyPr/>
        <a:lstStyle/>
        <a:p>
          <a:endParaRPr lang="es-ES"/>
        </a:p>
      </dgm:t>
    </dgm:pt>
    <dgm:pt modelId="{C56993C9-8787-4CD3-A871-1A22622DAE35}">
      <dgm:prSet phldrT="[Texto]" custT="1"/>
      <dgm:spPr>
        <a:solidFill>
          <a:schemeClr val="bg1"/>
        </a:solidFill>
        <a:ln w="6350">
          <a:solidFill>
            <a:srgbClr val="336699"/>
          </a:solidFill>
        </a:ln>
      </dgm:spPr>
      <dgm:t>
        <a:bodyPr/>
        <a:lstStyle/>
        <a:p>
          <a:r>
            <a:rPr lang="es-ES" sz="1400" dirty="0">
              <a:solidFill>
                <a:srgbClr val="336699"/>
              </a:solidFill>
            </a:rPr>
            <a:t>No difundir DPIs de participantes</a:t>
          </a:r>
        </a:p>
      </dgm:t>
    </dgm:pt>
    <dgm:pt modelId="{8EB77D9D-E615-45AC-9ABF-C696E5237A88}" type="parTrans" cxnId="{9F04F01B-0C04-4232-95ED-B8C7F077220F}">
      <dgm:prSet/>
      <dgm:spPr/>
      <dgm:t>
        <a:bodyPr/>
        <a:lstStyle/>
        <a:p>
          <a:endParaRPr lang="es-ES"/>
        </a:p>
      </dgm:t>
    </dgm:pt>
    <dgm:pt modelId="{3A5BA21F-AF0F-49C6-B0D7-040FCFDBF05D}" type="sibTrans" cxnId="{9F04F01B-0C04-4232-95ED-B8C7F077220F}">
      <dgm:prSet/>
      <dgm:spPr/>
      <dgm:t>
        <a:bodyPr/>
        <a:lstStyle/>
        <a:p>
          <a:endParaRPr lang="es-ES"/>
        </a:p>
      </dgm:t>
    </dgm:pt>
    <dgm:pt modelId="{1BBCD9EB-C93E-41A9-A12C-3D1DBF7A9BE1}">
      <dgm:prSet phldrT="[Texto]" custT="1"/>
      <dgm:spPr>
        <a:solidFill>
          <a:srgbClr val="336699"/>
        </a:solidFill>
        <a:ln w="6350" cap="flat" cmpd="sng" algn="ctr">
          <a:solidFill>
            <a:srgbClr val="336699"/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es-ES" sz="1700" kern="1200" dirty="0">
              <a:solidFill>
                <a:schemeClr val="bg1"/>
              </a:solidFill>
            </a:rPr>
            <a:t>No </a:t>
          </a:r>
          <a:r>
            <a:rPr lang="es-ES" sz="1600" kern="1200" dirty="0">
              <a:solidFill>
                <a:prstClr val="white"/>
              </a:solidFill>
              <a:latin typeface="Avenir Next LT Pro"/>
              <a:ea typeface="+mn-ea"/>
              <a:cs typeface="+mn-cs"/>
            </a:rPr>
            <a:t>distorsionar</a:t>
          </a:r>
          <a:r>
            <a:rPr lang="es-ES" sz="1700" kern="1200" dirty="0">
              <a:solidFill>
                <a:schemeClr val="bg1"/>
              </a:solidFill>
            </a:rPr>
            <a:t> la competencia</a:t>
          </a:r>
        </a:p>
      </dgm:t>
    </dgm:pt>
    <dgm:pt modelId="{34686452-E789-4AC4-BA18-EEA78A2EA03D}" type="parTrans" cxnId="{593471A0-1D98-4F29-BDD2-3E41BF2BC3DD}">
      <dgm:prSet/>
      <dgm:spPr/>
      <dgm:t>
        <a:bodyPr/>
        <a:lstStyle/>
        <a:p>
          <a:endParaRPr lang="es-ES"/>
        </a:p>
      </dgm:t>
    </dgm:pt>
    <dgm:pt modelId="{29036840-152B-48DD-8BE5-D0869AFCEB14}" type="sibTrans" cxnId="{593471A0-1D98-4F29-BDD2-3E41BF2BC3DD}">
      <dgm:prSet/>
      <dgm:spPr/>
      <dgm:t>
        <a:bodyPr/>
        <a:lstStyle/>
        <a:p>
          <a:endParaRPr lang="es-ES"/>
        </a:p>
      </dgm:t>
    </dgm:pt>
    <dgm:pt modelId="{5CCD4DD2-C374-4A04-882D-37F70481E1AF}">
      <dgm:prSet phldrT="[Texto]" custT="1"/>
      <dgm:spPr>
        <a:solidFill>
          <a:prstClr val="white"/>
        </a:solidFill>
        <a:ln w="6350" cap="flat" cmpd="sng" algn="ctr">
          <a:solidFill>
            <a:srgbClr val="336699"/>
          </a:solidFill>
          <a:prstDash val="solid"/>
          <a:miter lim="800000"/>
        </a:ln>
        <a:effectLst/>
      </dgm:spPr>
      <dgm:t>
        <a:bodyPr spcFirstLastPara="0" vert="horz" wrap="square" lIns="57150" tIns="57150" rIns="57150" bIns="5715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No acotar demasiado el objeto del contrato</a:t>
          </a:r>
        </a:p>
      </dgm:t>
    </dgm:pt>
    <dgm:pt modelId="{4E7960E2-D372-47E8-97AC-102CB91D3E36}" type="parTrans" cxnId="{1645575E-2211-4C51-B69C-FD0BF21F95F3}">
      <dgm:prSet/>
      <dgm:spPr/>
      <dgm:t>
        <a:bodyPr/>
        <a:lstStyle/>
        <a:p>
          <a:endParaRPr lang="es-ES"/>
        </a:p>
      </dgm:t>
    </dgm:pt>
    <dgm:pt modelId="{8FEBF8D4-1D0C-4814-95EB-B79D412D171F}" type="sibTrans" cxnId="{1645575E-2211-4C51-B69C-FD0BF21F95F3}">
      <dgm:prSet/>
      <dgm:spPr/>
      <dgm:t>
        <a:bodyPr/>
        <a:lstStyle/>
        <a:p>
          <a:endParaRPr lang="es-ES"/>
        </a:p>
      </dgm:t>
    </dgm:pt>
    <dgm:pt modelId="{BF7105E8-A751-437C-A7F7-C4C4429D5DC4}">
      <dgm:prSet phldrT="[Texto]" custT="1"/>
      <dgm:spPr>
        <a:solidFill>
          <a:prstClr val="white"/>
        </a:solidFill>
        <a:ln w="6350" cap="flat" cmpd="sng" algn="ctr">
          <a:solidFill>
            <a:srgbClr val="336699"/>
          </a:solidFill>
          <a:prstDash val="solid"/>
          <a:miter lim="800000"/>
        </a:ln>
        <a:effectLst/>
      </dgm:spPr>
      <dgm:t>
        <a:bodyPr spcFirstLastPara="0" vert="horz" wrap="square" lIns="57150" tIns="57150" rIns="57150" bIns="5715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Publicidad suficiente con tiempo suficiente</a:t>
          </a:r>
        </a:p>
      </dgm:t>
    </dgm:pt>
    <dgm:pt modelId="{67AD855A-E1AF-468B-9BE0-B456E1E13A3E}" type="parTrans" cxnId="{7FCBB8DE-B6BE-403F-BDB4-0C18E9E7DEA8}">
      <dgm:prSet/>
      <dgm:spPr/>
      <dgm:t>
        <a:bodyPr/>
        <a:lstStyle/>
        <a:p>
          <a:endParaRPr lang="es-ES"/>
        </a:p>
      </dgm:t>
    </dgm:pt>
    <dgm:pt modelId="{E773A324-B1C7-4AF8-9EA4-4124B33E0555}" type="sibTrans" cxnId="{7FCBB8DE-B6BE-403F-BDB4-0C18E9E7DEA8}">
      <dgm:prSet/>
      <dgm:spPr/>
      <dgm:t>
        <a:bodyPr/>
        <a:lstStyle/>
        <a:p>
          <a:endParaRPr lang="es-ES"/>
        </a:p>
      </dgm:t>
    </dgm:pt>
    <dgm:pt modelId="{1C96F5D2-A31D-4312-8415-3F7D378C57D3}" type="pres">
      <dgm:prSet presAssocID="{477A179D-28B8-4A22-8F62-6E844CE5A617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98BB7065-93A4-4E98-8635-0BCFFBB92E8E}" type="pres">
      <dgm:prSet presAssocID="{477A179D-28B8-4A22-8F62-6E844CE5A617}" presName="dummyMaxCanvas" presStyleCnt="0"/>
      <dgm:spPr/>
    </dgm:pt>
    <dgm:pt modelId="{47D36DC8-B171-4BD1-A060-AC18086238B8}" type="pres">
      <dgm:prSet presAssocID="{477A179D-28B8-4A22-8F62-6E844CE5A617}" presName="parentComposite" presStyleCnt="0"/>
      <dgm:spPr/>
    </dgm:pt>
    <dgm:pt modelId="{F9D27026-FFBF-4766-BD72-90F8CFAD7DD2}" type="pres">
      <dgm:prSet presAssocID="{477A179D-28B8-4A22-8F62-6E844CE5A617}" presName="parent1" presStyleLbl="alignAccFollowNode1" presStyleIdx="0" presStyleCnt="4" custScaleX="118948">
        <dgm:presLayoutVars>
          <dgm:chMax val="4"/>
        </dgm:presLayoutVars>
      </dgm:prSet>
      <dgm:spPr/>
    </dgm:pt>
    <dgm:pt modelId="{0CC6365C-992D-4021-AE33-6DAAF1F71003}" type="pres">
      <dgm:prSet presAssocID="{477A179D-28B8-4A22-8F62-6E844CE5A617}" presName="parent2" presStyleLbl="alignAccFollowNode1" presStyleIdx="1" presStyleCnt="4" custScaleX="121226">
        <dgm:presLayoutVars>
          <dgm:chMax val="4"/>
        </dgm:presLayoutVars>
      </dgm:prSet>
      <dgm:spPr>
        <a:xfrm>
          <a:off x="4865307" y="0"/>
          <a:ext cx="1823688" cy="835761"/>
        </a:xfrm>
        <a:prstGeom prst="roundRect">
          <a:avLst>
            <a:gd name="adj" fmla="val 10000"/>
          </a:avLst>
        </a:prstGeom>
      </dgm:spPr>
    </dgm:pt>
    <dgm:pt modelId="{E88B6381-1378-4807-8257-228DA718EDDE}" type="pres">
      <dgm:prSet presAssocID="{477A179D-28B8-4A22-8F62-6E844CE5A617}" presName="childrenComposite" presStyleCnt="0"/>
      <dgm:spPr/>
    </dgm:pt>
    <dgm:pt modelId="{3D34F5DA-90EE-46E2-9D41-AB6756E158F1}" type="pres">
      <dgm:prSet presAssocID="{477A179D-28B8-4A22-8F62-6E844CE5A617}" presName="dummyMaxCanvas_ChildArea" presStyleCnt="0"/>
      <dgm:spPr/>
    </dgm:pt>
    <dgm:pt modelId="{1CD35785-2B14-478D-8D67-8CE11FF323CC}" type="pres">
      <dgm:prSet presAssocID="{477A179D-28B8-4A22-8F62-6E844CE5A617}" presName="fulcrum" presStyleLbl="alignAccFollowNode1" presStyleIdx="2" presStyleCnt="4"/>
      <dgm:spPr>
        <a:xfrm>
          <a:off x="4385818" y="3551986"/>
          <a:ext cx="626821" cy="626821"/>
        </a:xfrm>
        <a:prstGeom prst="triangle">
          <a:avLst/>
        </a:prstGeom>
        <a:solidFill>
          <a:srgbClr val="336699"/>
        </a:solidFill>
        <a:ln w="6350" cap="flat" cmpd="sng" algn="ctr">
          <a:solidFill>
            <a:srgbClr val="336699"/>
          </a:solidFill>
          <a:prstDash val="solid"/>
          <a:miter lim="800000"/>
        </a:ln>
        <a:effectLst/>
      </dgm:spPr>
    </dgm:pt>
    <dgm:pt modelId="{E00F709A-306C-4B7E-8797-E275A31B01FB}" type="pres">
      <dgm:prSet presAssocID="{477A179D-28B8-4A22-8F62-6E844CE5A617}" presName="balance_12" presStyleLbl="alignAccFollowNode1" presStyleIdx="3" presStyleCnt="4" custLinFactNeighborY="-6540">
        <dgm:presLayoutVars>
          <dgm:bulletEnabled val="1"/>
        </dgm:presLayoutVars>
      </dgm:prSet>
      <dgm:spPr>
        <a:xfrm rot="240000">
          <a:off x="2818191" y="3249061"/>
          <a:ext cx="3762075" cy="263069"/>
        </a:xfrm>
        <a:prstGeom prst="rect">
          <a:avLst/>
        </a:prstGeom>
        <a:solidFill>
          <a:srgbClr val="336699"/>
        </a:solidFill>
        <a:ln w="6350" cap="flat" cmpd="sng" algn="ctr">
          <a:solidFill>
            <a:srgbClr val="336699"/>
          </a:solidFill>
          <a:prstDash val="solid"/>
          <a:miter lim="800000"/>
        </a:ln>
        <a:effectLst/>
      </dgm:spPr>
    </dgm:pt>
    <dgm:pt modelId="{13BAFE85-EE93-498A-AE0E-9BF2BC5E7132}" type="pres">
      <dgm:prSet presAssocID="{477A179D-28B8-4A22-8F62-6E844CE5A617}" presName="right_12_1" presStyleLbl="node1" presStyleIdx="0" presStyleCnt="3">
        <dgm:presLayoutVars>
          <dgm:bulletEnabled val="1"/>
        </dgm:presLayoutVars>
      </dgm:prSet>
      <dgm:spPr>
        <a:xfrm rot="240000">
          <a:off x="5053233" y="2225653"/>
          <a:ext cx="1548546" cy="1098150"/>
        </a:xfrm>
        <a:prstGeom prst="roundRect">
          <a:avLst/>
        </a:prstGeom>
      </dgm:spPr>
    </dgm:pt>
    <dgm:pt modelId="{D1C6393E-8022-4F02-9B61-17357574BF50}" type="pres">
      <dgm:prSet presAssocID="{477A179D-28B8-4A22-8F62-6E844CE5A617}" presName="right_12_2" presStyleLbl="node1" presStyleIdx="1" presStyleCnt="3">
        <dgm:presLayoutVars>
          <dgm:bulletEnabled val="1"/>
        </dgm:presLayoutVars>
      </dgm:prSet>
      <dgm:spPr>
        <a:xfrm rot="240000">
          <a:off x="5136810" y="1089017"/>
          <a:ext cx="1548546" cy="1098150"/>
        </a:xfrm>
        <a:prstGeom prst="roundRect">
          <a:avLst/>
        </a:prstGeom>
      </dgm:spPr>
    </dgm:pt>
    <dgm:pt modelId="{27308D95-294D-43F3-A403-C50F4EC4C6F8}" type="pres">
      <dgm:prSet presAssocID="{477A179D-28B8-4A22-8F62-6E844CE5A617}" presName="left_12_1" presStyleLbl="node1" presStyleIdx="2" presStyleCnt="3">
        <dgm:presLayoutVars>
          <dgm:bulletEnabled val="1"/>
        </dgm:presLayoutVars>
      </dgm:prSet>
      <dgm:spPr/>
    </dgm:pt>
  </dgm:ptLst>
  <dgm:cxnLst>
    <dgm:cxn modelId="{D6059708-92E0-49C6-A7F3-83FAA106B7FD}" type="presOf" srcId="{477A179D-28B8-4A22-8F62-6E844CE5A617}" destId="{1C96F5D2-A31D-4312-8415-3F7D378C57D3}" srcOrd="0" destOrd="0" presId="urn:microsoft.com/office/officeart/2005/8/layout/balance1"/>
    <dgm:cxn modelId="{B54DC81A-4F3E-4D29-B736-7D7F3A45C195}" type="presOf" srcId="{E5E6FE0A-16A0-4833-9AEC-11D7FB33E248}" destId="{F9D27026-FFBF-4766-BD72-90F8CFAD7DD2}" srcOrd="0" destOrd="0" presId="urn:microsoft.com/office/officeart/2005/8/layout/balance1"/>
    <dgm:cxn modelId="{9F04F01B-0C04-4232-95ED-B8C7F077220F}" srcId="{E5E6FE0A-16A0-4833-9AEC-11D7FB33E248}" destId="{C56993C9-8787-4CD3-A871-1A22622DAE35}" srcOrd="0" destOrd="0" parTransId="{8EB77D9D-E615-45AC-9ABF-C696E5237A88}" sibTransId="{3A5BA21F-AF0F-49C6-B0D7-040FCFDBF05D}"/>
    <dgm:cxn modelId="{A7765A1C-DBE5-4D4B-8A5B-4C5D40DC47D8}" type="presOf" srcId="{1BBCD9EB-C93E-41A9-A12C-3D1DBF7A9BE1}" destId="{0CC6365C-992D-4021-AE33-6DAAF1F71003}" srcOrd="0" destOrd="0" presId="urn:microsoft.com/office/officeart/2005/8/layout/balance1"/>
    <dgm:cxn modelId="{E3C38622-CAC6-4970-92F4-5C71CCFF0801}" type="presOf" srcId="{5CCD4DD2-C374-4A04-882D-37F70481E1AF}" destId="{13BAFE85-EE93-498A-AE0E-9BF2BC5E7132}" srcOrd="0" destOrd="0" presId="urn:microsoft.com/office/officeart/2005/8/layout/balance1"/>
    <dgm:cxn modelId="{1645575E-2211-4C51-B69C-FD0BF21F95F3}" srcId="{1BBCD9EB-C93E-41A9-A12C-3D1DBF7A9BE1}" destId="{5CCD4DD2-C374-4A04-882D-37F70481E1AF}" srcOrd="0" destOrd="0" parTransId="{4E7960E2-D372-47E8-97AC-102CB91D3E36}" sibTransId="{8FEBF8D4-1D0C-4814-95EB-B79D412D171F}"/>
    <dgm:cxn modelId="{593471A0-1D98-4F29-BDD2-3E41BF2BC3DD}" srcId="{477A179D-28B8-4A22-8F62-6E844CE5A617}" destId="{1BBCD9EB-C93E-41A9-A12C-3D1DBF7A9BE1}" srcOrd="1" destOrd="0" parTransId="{34686452-E789-4AC4-BA18-EEA78A2EA03D}" sibTransId="{29036840-152B-48DD-8BE5-D0869AFCEB14}"/>
    <dgm:cxn modelId="{1BAD0DAD-B9DE-405A-A527-2251B13631AB}" srcId="{477A179D-28B8-4A22-8F62-6E844CE5A617}" destId="{E5E6FE0A-16A0-4833-9AEC-11D7FB33E248}" srcOrd="0" destOrd="0" parTransId="{CDAAE277-35EC-4DBC-B380-870B7644DFFD}" sibTransId="{4AFA95EC-FB2F-4486-A7EA-E68F51C0BE77}"/>
    <dgm:cxn modelId="{4E8AD1C9-D897-46D3-B7D9-DC83BA7A5B25}" type="presOf" srcId="{C56993C9-8787-4CD3-A871-1A22622DAE35}" destId="{27308D95-294D-43F3-A403-C50F4EC4C6F8}" srcOrd="0" destOrd="0" presId="urn:microsoft.com/office/officeart/2005/8/layout/balance1"/>
    <dgm:cxn modelId="{9C2C06DD-9693-4CDD-A861-0B259BA917E2}" type="presOf" srcId="{BF7105E8-A751-437C-A7F7-C4C4429D5DC4}" destId="{D1C6393E-8022-4F02-9B61-17357574BF50}" srcOrd="0" destOrd="0" presId="urn:microsoft.com/office/officeart/2005/8/layout/balance1"/>
    <dgm:cxn modelId="{7FCBB8DE-B6BE-403F-BDB4-0C18E9E7DEA8}" srcId="{1BBCD9EB-C93E-41A9-A12C-3D1DBF7A9BE1}" destId="{BF7105E8-A751-437C-A7F7-C4C4429D5DC4}" srcOrd="1" destOrd="0" parTransId="{67AD855A-E1AF-468B-9BE0-B456E1E13A3E}" sibTransId="{E773A324-B1C7-4AF8-9EA4-4124B33E0555}"/>
    <dgm:cxn modelId="{D53023E8-47A3-4F8D-BF9A-0CF098626DBD}" type="presParOf" srcId="{1C96F5D2-A31D-4312-8415-3F7D378C57D3}" destId="{98BB7065-93A4-4E98-8635-0BCFFBB92E8E}" srcOrd="0" destOrd="0" presId="urn:microsoft.com/office/officeart/2005/8/layout/balance1"/>
    <dgm:cxn modelId="{315CC055-1C24-4F41-83AD-9A08A7577BBC}" type="presParOf" srcId="{1C96F5D2-A31D-4312-8415-3F7D378C57D3}" destId="{47D36DC8-B171-4BD1-A060-AC18086238B8}" srcOrd="1" destOrd="0" presId="urn:microsoft.com/office/officeart/2005/8/layout/balance1"/>
    <dgm:cxn modelId="{C982F38D-7316-4589-B944-EAFA6D689687}" type="presParOf" srcId="{47D36DC8-B171-4BD1-A060-AC18086238B8}" destId="{F9D27026-FFBF-4766-BD72-90F8CFAD7DD2}" srcOrd="0" destOrd="0" presId="urn:microsoft.com/office/officeart/2005/8/layout/balance1"/>
    <dgm:cxn modelId="{6FD80014-F14C-4AC5-ADED-CB3436287940}" type="presParOf" srcId="{47D36DC8-B171-4BD1-A060-AC18086238B8}" destId="{0CC6365C-992D-4021-AE33-6DAAF1F71003}" srcOrd="1" destOrd="0" presId="urn:microsoft.com/office/officeart/2005/8/layout/balance1"/>
    <dgm:cxn modelId="{E9242CA9-60D1-4E9C-AD88-18E09CC66AB5}" type="presParOf" srcId="{1C96F5D2-A31D-4312-8415-3F7D378C57D3}" destId="{E88B6381-1378-4807-8257-228DA718EDDE}" srcOrd="2" destOrd="0" presId="urn:microsoft.com/office/officeart/2005/8/layout/balance1"/>
    <dgm:cxn modelId="{D6986913-06C9-4348-937D-426832F698FF}" type="presParOf" srcId="{E88B6381-1378-4807-8257-228DA718EDDE}" destId="{3D34F5DA-90EE-46E2-9D41-AB6756E158F1}" srcOrd="0" destOrd="0" presId="urn:microsoft.com/office/officeart/2005/8/layout/balance1"/>
    <dgm:cxn modelId="{57DFC252-9404-49DC-91D5-B0FBB8EE2451}" type="presParOf" srcId="{E88B6381-1378-4807-8257-228DA718EDDE}" destId="{1CD35785-2B14-478D-8D67-8CE11FF323CC}" srcOrd="1" destOrd="0" presId="urn:microsoft.com/office/officeart/2005/8/layout/balance1"/>
    <dgm:cxn modelId="{E16E2188-FF97-4848-BA55-32D3550F9013}" type="presParOf" srcId="{E88B6381-1378-4807-8257-228DA718EDDE}" destId="{E00F709A-306C-4B7E-8797-E275A31B01FB}" srcOrd="2" destOrd="0" presId="urn:microsoft.com/office/officeart/2005/8/layout/balance1"/>
    <dgm:cxn modelId="{F421A7AD-C117-4F52-893A-C795DEDF7B10}" type="presParOf" srcId="{E88B6381-1378-4807-8257-228DA718EDDE}" destId="{13BAFE85-EE93-498A-AE0E-9BF2BC5E7132}" srcOrd="3" destOrd="0" presId="urn:microsoft.com/office/officeart/2005/8/layout/balance1"/>
    <dgm:cxn modelId="{6B43CF2B-DEE6-4C2E-BDA1-E7108471CCA4}" type="presParOf" srcId="{E88B6381-1378-4807-8257-228DA718EDDE}" destId="{D1C6393E-8022-4F02-9B61-17357574BF50}" srcOrd="4" destOrd="0" presId="urn:microsoft.com/office/officeart/2005/8/layout/balance1"/>
    <dgm:cxn modelId="{689255AD-27AA-44DD-8234-7A507004E567}" type="presParOf" srcId="{E88B6381-1378-4807-8257-228DA718EDDE}" destId="{27308D95-294D-43F3-A403-C50F4EC4C6F8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F3F08F-27E0-44EA-BB75-A8DBDA149F8D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2846C172-ED60-44E3-A3B1-AE2F83280D56}">
      <dgm:prSet phldrT="[Texto]" custT="1"/>
      <dgm:spPr>
        <a:noFill/>
      </dgm:spPr>
      <dgm:t>
        <a:bodyPr/>
        <a:lstStyle/>
        <a:p>
          <a:r>
            <a:rPr lang="es-ES_tradnl" sz="1400" b="0" dirty="0">
              <a:solidFill>
                <a:srgbClr val="336699"/>
              </a:solidFill>
              <a:latin typeface="+mj-lt"/>
            </a:rPr>
            <a:t>Las Propuestas deben ceñirse a las </a:t>
          </a:r>
          <a:r>
            <a:rPr lang="es-ES_tradnl" sz="1400" b="1" dirty="0">
              <a:solidFill>
                <a:srgbClr val="336699"/>
              </a:solidFill>
              <a:latin typeface="+mj-lt"/>
            </a:rPr>
            <a:t>reglas de la convocatoria</a:t>
          </a:r>
          <a:r>
            <a:rPr lang="es-ES_tradnl" sz="1400" b="0" dirty="0">
              <a:solidFill>
                <a:srgbClr val="336699"/>
              </a:solidFill>
              <a:latin typeface="+mj-lt"/>
            </a:rPr>
            <a:t>. Leedlas bien.</a:t>
          </a:r>
          <a:endParaRPr lang="es-ES" sz="1400" b="0" dirty="0">
            <a:solidFill>
              <a:srgbClr val="336699"/>
            </a:solidFill>
            <a:latin typeface="+mj-lt"/>
          </a:endParaRPr>
        </a:p>
      </dgm:t>
    </dgm:pt>
    <dgm:pt modelId="{661C75AB-4F6E-48BC-8BCA-3626AD227831}" type="parTrans" cxnId="{070BBE20-DAA7-4BF2-8A70-2850F8F423AE}">
      <dgm:prSet/>
      <dgm:spPr/>
      <dgm:t>
        <a:bodyPr/>
        <a:lstStyle/>
        <a:p>
          <a:endParaRPr lang="es-ES" sz="2400" b="0">
            <a:solidFill>
              <a:srgbClr val="2C2C2C"/>
            </a:solidFill>
            <a:latin typeface="+mj-lt"/>
          </a:endParaRPr>
        </a:p>
      </dgm:t>
    </dgm:pt>
    <dgm:pt modelId="{D0E44760-3D85-40A5-975F-9D711ACF5E68}" type="sibTrans" cxnId="{070BBE20-DAA7-4BF2-8A70-2850F8F423AE}">
      <dgm:prSet/>
      <dgm:spPr/>
      <dgm:t>
        <a:bodyPr/>
        <a:lstStyle/>
        <a:p>
          <a:endParaRPr lang="es-ES" sz="2400" b="0">
            <a:solidFill>
              <a:srgbClr val="2C2C2C"/>
            </a:solidFill>
            <a:latin typeface="+mj-lt"/>
          </a:endParaRPr>
        </a:p>
      </dgm:t>
    </dgm:pt>
    <dgm:pt modelId="{11E84947-1270-442A-8952-53766B15464E}">
      <dgm:prSet phldrT="[Texto]" custT="1"/>
      <dgm:spPr>
        <a:noFill/>
      </dgm:spPr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0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Definir las </a:t>
          </a:r>
          <a:r>
            <a:rPr lang="es-ES_tradnl" sz="1400" b="1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capacidades</a:t>
          </a:r>
          <a:r>
            <a:rPr lang="es-ES_tradnl" sz="1400" b="0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 de la entidad en el proyecto. Evitar inflar los números.</a:t>
          </a:r>
          <a:endParaRPr lang="es-ES" sz="1400" b="0" kern="1200" dirty="0">
            <a:solidFill>
              <a:srgbClr val="336699"/>
            </a:solidFill>
            <a:latin typeface="Avenir Next LT Pro"/>
            <a:ea typeface="+mn-ea"/>
            <a:cs typeface="+mn-cs"/>
          </a:endParaRPr>
        </a:p>
      </dgm:t>
    </dgm:pt>
    <dgm:pt modelId="{72FD45C2-6A36-47BC-90C0-D64C0635202C}" type="parTrans" cxnId="{AF898FB0-A3AB-40B6-B388-C9AAD5A56A07}">
      <dgm:prSet/>
      <dgm:spPr/>
      <dgm:t>
        <a:bodyPr/>
        <a:lstStyle/>
        <a:p>
          <a:endParaRPr lang="es-ES" sz="2400" b="0">
            <a:solidFill>
              <a:srgbClr val="2C2C2C"/>
            </a:solidFill>
            <a:latin typeface="+mj-lt"/>
          </a:endParaRPr>
        </a:p>
      </dgm:t>
    </dgm:pt>
    <dgm:pt modelId="{F4FE8AC3-483C-4051-856F-5A81529A186C}" type="sibTrans" cxnId="{AF898FB0-A3AB-40B6-B388-C9AAD5A56A07}">
      <dgm:prSet/>
      <dgm:spPr/>
      <dgm:t>
        <a:bodyPr/>
        <a:lstStyle/>
        <a:p>
          <a:endParaRPr lang="es-ES" sz="2400" b="0">
            <a:solidFill>
              <a:srgbClr val="2C2C2C"/>
            </a:solidFill>
            <a:latin typeface="+mj-lt"/>
          </a:endParaRPr>
        </a:p>
      </dgm:t>
    </dgm:pt>
    <dgm:pt modelId="{0F929AE9-5DA8-4039-BA16-F47BC31D2C5A}">
      <dgm:prSet custT="1"/>
      <dgm:spPr>
        <a:noFill/>
      </dgm:spPr>
      <dgm:t>
        <a:bodyPr/>
        <a:lstStyle/>
        <a:p>
          <a:r>
            <a:rPr lang="es-ES_tradnl" sz="1400" b="0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Las propuestas deberán centrarse en resolver el </a:t>
          </a:r>
          <a:r>
            <a:rPr lang="es-ES_tradnl" sz="1400" b="1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reto</a:t>
          </a:r>
          <a:r>
            <a:rPr lang="es-ES_tradnl" sz="1400" b="0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 planteado y en identificar </a:t>
          </a:r>
          <a:r>
            <a:rPr lang="es-ES_tradnl" sz="1400" b="1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aspectos críticos </a:t>
          </a:r>
          <a:r>
            <a:rPr lang="es-ES_tradnl" sz="1400" b="0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a tener en cuenta</a:t>
          </a:r>
          <a:r>
            <a:rPr lang="es-ES_tradnl" sz="1400" b="0" kern="1200" dirty="0">
              <a:solidFill>
                <a:schemeClr val="accent1"/>
              </a:solidFill>
              <a:latin typeface="+mj-lt"/>
            </a:rPr>
            <a:t>.</a:t>
          </a:r>
        </a:p>
      </dgm:t>
    </dgm:pt>
    <dgm:pt modelId="{8A3F21FB-D731-4DA9-976D-4AAABB505858}" type="parTrans" cxnId="{D3257574-ECD1-49F8-9C26-A797D45E762A}">
      <dgm:prSet/>
      <dgm:spPr/>
      <dgm:t>
        <a:bodyPr/>
        <a:lstStyle/>
        <a:p>
          <a:endParaRPr lang="es-ES" sz="2400" b="0">
            <a:solidFill>
              <a:srgbClr val="2C2C2C"/>
            </a:solidFill>
            <a:latin typeface="+mj-lt"/>
          </a:endParaRPr>
        </a:p>
      </dgm:t>
    </dgm:pt>
    <dgm:pt modelId="{59C69D29-6567-4C63-951C-45AD8D335839}" type="sibTrans" cxnId="{D3257574-ECD1-49F8-9C26-A797D45E762A}">
      <dgm:prSet/>
      <dgm:spPr/>
      <dgm:t>
        <a:bodyPr/>
        <a:lstStyle/>
        <a:p>
          <a:endParaRPr lang="es-ES" sz="2400" b="0">
            <a:solidFill>
              <a:srgbClr val="2C2C2C"/>
            </a:solidFill>
            <a:latin typeface="+mj-lt"/>
          </a:endParaRPr>
        </a:p>
      </dgm:t>
    </dgm:pt>
    <dgm:pt modelId="{234306BB-58D1-4FE0-8B52-9A67A5997A06}">
      <dgm:prSet custT="1"/>
      <dgm:spPr>
        <a:noFill/>
      </dgm:spPr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0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Podrán presentarse soluciones </a:t>
          </a:r>
          <a:r>
            <a:rPr lang="es-ES_tradnl" sz="1400" b="1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parciales o integrales.</a:t>
          </a:r>
        </a:p>
      </dgm:t>
    </dgm:pt>
    <dgm:pt modelId="{187FECCA-17FC-44E9-9B75-66CEF2E2A724}" type="parTrans" cxnId="{3F312B89-ADF3-4FF2-93A7-6D2E7CD54BD9}">
      <dgm:prSet/>
      <dgm:spPr/>
      <dgm:t>
        <a:bodyPr/>
        <a:lstStyle/>
        <a:p>
          <a:endParaRPr lang="es-ES" sz="2400" b="0">
            <a:solidFill>
              <a:srgbClr val="2C2C2C"/>
            </a:solidFill>
            <a:latin typeface="+mj-lt"/>
          </a:endParaRPr>
        </a:p>
      </dgm:t>
    </dgm:pt>
    <dgm:pt modelId="{611C8A83-4197-43B6-B08B-0DDB55B06254}" type="sibTrans" cxnId="{3F312B89-ADF3-4FF2-93A7-6D2E7CD54BD9}">
      <dgm:prSet/>
      <dgm:spPr/>
      <dgm:t>
        <a:bodyPr/>
        <a:lstStyle/>
        <a:p>
          <a:endParaRPr lang="es-ES" sz="2400" b="0">
            <a:solidFill>
              <a:srgbClr val="2C2C2C"/>
            </a:solidFill>
            <a:latin typeface="+mj-lt"/>
          </a:endParaRPr>
        </a:p>
      </dgm:t>
    </dgm:pt>
    <dgm:pt modelId="{4E1F87A5-DE40-4E16-A5F2-E1B481B3794A}">
      <dgm:prSet custT="1"/>
      <dgm:spPr>
        <a:noFill/>
      </dgm:spPr>
      <dgm:t>
        <a:bodyPr/>
        <a:lstStyle/>
        <a:p>
          <a:r>
            <a:rPr lang="es-ES_tradnl" sz="1400" b="0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En cualquier momento se podrá llamar a </a:t>
          </a:r>
          <a:r>
            <a:rPr lang="es-ES_tradnl" sz="1400" b="1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entrevistas</a:t>
          </a:r>
          <a:r>
            <a:rPr lang="es-ES_tradnl" sz="1400" b="0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 o reuniones.</a:t>
          </a:r>
        </a:p>
      </dgm:t>
    </dgm:pt>
    <dgm:pt modelId="{00A65E3B-23A2-4D50-B6C6-35ADEAECCF7D}" type="parTrans" cxnId="{F137ED7B-95AE-4549-BED0-964EA361ADD1}">
      <dgm:prSet/>
      <dgm:spPr/>
      <dgm:t>
        <a:bodyPr/>
        <a:lstStyle/>
        <a:p>
          <a:endParaRPr lang="es-ES" sz="2400" b="0">
            <a:solidFill>
              <a:srgbClr val="2C2C2C"/>
            </a:solidFill>
            <a:latin typeface="+mj-lt"/>
          </a:endParaRPr>
        </a:p>
      </dgm:t>
    </dgm:pt>
    <dgm:pt modelId="{08E96A42-855D-43C0-A1A5-80C2470C68DD}" type="sibTrans" cxnId="{F137ED7B-95AE-4549-BED0-964EA361ADD1}">
      <dgm:prSet/>
      <dgm:spPr/>
      <dgm:t>
        <a:bodyPr/>
        <a:lstStyle/>
        <a:p>
          <a:endParaRPr lang="es-ES" sz="2400" b="0">
            <a:solidFill>
              <a:srgbClr val="2C2C2C"/>
            </a:solidFill>
            <a:latin typeface="+mj-lt"/>
          </a:endParaRPr>
        </a:p>
      </dgm:t>
    </dgm:pt>
    <dgm:pt modelId="{55DBA8C4-5566-4488-94C6-77B31179D9D3}">
      <dgm:prSet custT="1"/>
      <dgm:spPr>
        <a:noFill/>
      </dgm:spPr>
      <dgm:t>
        <a:bodyPr/>
        <a:lstStyle/>
        <a:p>
          <a:r>
            <a:rPr lang="es-ES_tradnl" sz="1400" b="0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Durante el desarrollo de la consulta, se podrá publicar </a:t>
          </a:r>
          <a:r>
            <a:rPr lang="es-ES_tradnl" sz="1400" b="1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información relativa a los avances </a:t>
          </a:r>
          <a:r>
            <a:rPr lang="es-ES_tradnl" sz="1400" b="0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de la misma.</a:t>
          </a:r>
        </a:p>
      </dgm:t>
    </dgm:pt>
    <dgm:pt modelId="{9AFEBB27-CEDE-4888-A9EE-20F170DA0503}" type="parTrans" cxnId="{BE4CDCCC-1E10-4604-9AA0-CA680927F169}">
      <dgm:prSet/>
      <dgm:spPr/>
      <dgm:t>
        <a:bodyPr/>
        <a:lstStyle/>
        <a:p>
          <a:endParaRPr lang="es-ES" sz="2400" b="0">
            <a:solidFill>
              <a:srgbClr val="2C2C2C"/>
            </a:solidFill>
            <a:latin typeface="+mj-lt"/>
          </a:endParaRPr>
        </a:p>
      </dgm:t>
    </dgm:pt>
    <dgm:pt modelId="{0A14BF0D-A559-4B7E-AB2E-A27A5F55C947}" type="sibTrans" cxnId="{BE4CDCCC-1E10-4604-9AA0-CA680927F169}">
      <dgm:prSet/>
      <dgm:spPr/>
      <dgm:t>
        <a:bodyPr/>
        <a:lstStyle/>
        <a:p>
          <a:endParaRPr lang="es-ES" sz="2400" b="0">
            <a:solidFill>
              <a:srgbClr val="2C2C2C"/>
            </a:solidFill>
            <a:latin typeface="+mj-lt"/>
          </a:endParaRPr>
        </a:p>
      </dgm:t>
    </dgm:pt>
    <dgm:pt modelId="{EB6CECF7-5669-4201-A094-5C712B2FB32E}">
      <dgm:prSet custT="1"/>
      <dgm:spPr>
        <a:noFill/>
      </dgm:spPr>
      <dgm:t>
        <a:bodyPr/>
        <a:lstStyle/>
        <a:p>
          <a:r>
            <a:rPr lang="es-ES_tradnl" sz="1400" b="0" dirty="0">
              <a:solidFill>
                <a:srgbClr val="336699"/>
              </a:solidFill>
              <a:latin typeface="+mj-lt"/>
            </a:rPr>
            <a:t>Revisar en detalle el </a:t>
          </a:r>
          <a:r>
            <a:rPr lang="es-ES_tradnl" sz="1400" b="1" dirty="0">
              <a:solidFill>
                <a:srgbClr val="336699"/>
              </a:solidFill>
              <a:latin typeface="+mj-lt"/>
            </a:rPr>
            <a:t>Informe de conclusiones</a:t>
          </a:r>
          <a:r>
            <a:rPr lang="es-ES_tradnl" sz="1400" b="0" dirty="0">
              <a:solidFill>
                <a:srgbClr val="336699"/>
              </a:solidFill>
              <a:latin typeface="+mj-lt"/>
            </a:rPr>
            <a:t>. Incluirá las claves de las futuras contrataciones</a:t>
          </a:r>
        </a:p>
      </dgm:t>
    </dgm:pt>
    <dgm:pt modelId="{670B7D3A-B6F4-4ACE-B7F9-6769A4A21A67}" type="parTrans" cxnId="{B7684E2F-80F6-47F2-AA16-F46385DD1FC0}">
      <dgm:prSet/>
      <dgm:spPr/>
      <dgm:t>
        <a:bodyPr/>
        <a:lstStyle/>
        <a:p>
          <a:endParaRPr lang="es-ES" sz="2400" b="0">
            <a:solidFill>
              <a:srgbClr val="2C2C2C"/>
            </a:solidFill>
            <a:latin typeface="+mj-lt"/>
          </a:endParaRPr>
        </a:p>
      </dgm:t>
    </dgm:pt>
    <dgm:pt modelId="{064AC4A6-D9A0-4602-97CD-21524A4A1AE1}" type="sibTrans" cxnId="{B7684E2F-80F6-47F2-AA16-F46385DD1FC0}">
      <dgm:prSet/>
      <dgm:spPr/>
      <dgm:t>
        <a:bodyPr/>
        <a:lstStyle/>
        <a:p>
          <a:endParaRPr lang="es-ES" sz="2400" b="0">
            <a:solidFill>
              <a:srgbClr val="2C2C2C"/>
            </a:solidFill>
            <a:latin typeface="+mj-lt"/>
          </a:endParaRPr>
        </a:p>
      </dgm:t>
    </dgm:pt>
    <dgm:pt modelId="{23CD52EE-A536-42DB-9B27-99441F520C33}" type="pres">
      <dgm:prSet presAssocID="{9AF3F08F-27E0-44EA-BB75-A8DBDA149F8D}" presName="diagram" presStyleCnt="0">
        <dgm:presLayoutVars>
          <dgm:dir/>
          <dgm:resizeHandles val="exact"/>
        </dgm:presLayoutVars>
      </dgm:prSet>
      <dgm:spPr/>
    </dgm:pt>
    <dgm:pt modelId="{018BBC43-F63E-4EEB-B764-BF89D5264308}" type="pres">
      <dgm:prSet presAssocID="{2846C172-ED60-44E3-A3B1-AE2F83280D56}" presName="node" presStyleLbl="node1" presStyleIdx="0" presStyleCnt="7" custLinFactNeighborX="1038" custLinFactNeighborY="-1153">
        <dgm:presLayoutVars>
          <dgm:bulletEnabled val="1"/>
        </dgm:presLayoutVars>
      </dgm:prSet>
      <dgm:spPr>
        <a:prstGeom prst="roundRect">
          <a:avLst/>
        </a:prstGeom>
      </dgm:spPr>
    </dgm:pt>
    <dgm:pt modelId="{55095CA2-24BF-4C57-9F6A-AD3B9554C3B0}" type="pres">
      <dgm:prSet presAssocID="{D0E44760-3D85-40A5-975F-9D711ACF5E68}" presName="sibTrans" presStyleCnt="0"/>
      <dgm:spPr/>
    </dgm:pt>
    <dgm:pt modelId="{42685441-92AC-4FFD-8A58-D167D5A9A53E}" type="pres">
      <dgm:prSet presAssocID="{0F929AE9-5DA8-4039-BA16-F47BC31D2C5A}" presName="node" presStyleLbl="node1" presStyleIdx="1" presStyleCnt="7" custLinFactNeighborX="1038" custLinFactNeighborY="-1153">
        <dgm:presLayoutVars>
          <dgm:bulletEnabled val="1"/>
        </dgm:presLayoutVars>
      </dgm:prSet>
      <dgm:spPr>
        <a:prstGeom prst="roundRect">
          <a:avLst/>
        </a:prstGeom>
      </dgm:spPr>
    </dgm:pt>
    <dgm:pt modelId="{8E79BA8F-C5CB-4944-B54C-B0A95BBE9F27}" type="pres">
      <dgm:prSet presAssocID="{59C69D29-6567-4C63-951C-45AD8D335839}" presName="sibTrans" presStyleCnt="0"/>
      <dgm:spPr/>
    </dgm:pt>
    <dgm:pt modelId="{C132B24B-C80A-44D1-9EBA-5F07482D7FAC}" type="pres">
      <dgm:prSet presAssocID="{234306BB-58D1-4FE0-8B52-9A67A5997A06}" presName="node" presStyleLbl="node1" presStyleIdx="2" presStyleCnt="7" custLinFactNeighborX="1038" custLinFactNeighborY="-1153">
        <dgm:presLayoutVars>
          <dgm:bulletEnabled val="1"/>
        </dgm:presLayoutVars>
      </dgm:prSet>
      <dgm:spPr>
        <a:prstGeom prst="roundRect">
          <a:avLst/>
        </a:prstGeom>
      </dgm:spPr>
    </dgm:pt>
    <dgm:pt modelId="{327B8717-1542-4FFA-AB1C-543BE6C63D1E}" type="pres">
      <dgm:prSet presAssocID="{611C8A83-4197-43B6-B08B-0DDB55B06254}" presName="sibTrans" presStyleCnt="0"/>
      <dgm:spPr/>
    </dgm:pt>
    <dgm:pt modelId="{6F456F44-8729-4622-B870-7FBBA3BBD23F}" type="pres">
      <dgm:prSet presAssocID="{11E84947-1270-442A-8952-53766B15464E}" presName="node" presStyleLbl="node1" presStyleIdx="3" presStyleCnt="7">
        <dgm:presLayoutVars>
          <dgm:bulletEnabled val="1"/>
        </dgm:presLayoutVars>
      </dgm:prSet>
      <dgm:spPr>
        <a:prstGeom prst="roundRect">
          <a:avLst/>
        </a:prstGeom>
      </dgm:spPr>
    </dgm:pt>
    <dgm:pt modelId="{ADBF61F3-7CAA-4957-9233-B0588B1C6BB9}" type="pres">
      <dgm:prSet presAssocID="{F4FE8AC3-483C-4051-856F-5A81529A186C}" presName="sibTrans" presStyleCnt="0"/>
      <dgm:spPr/>
    </dgm:pt>
    <dgm:pt modelId="{E2495B2B-BF63-4D51-996D-0CF31438B9E8}" type="pres">
      <dgm:prSet presAssocID="{4E1F87A5-DE40-4E16-A5F2-E1B481B3794A}" presName="node" presStyleLbl="node1" presStyleIdx="4" presStyleCnt="7">
        <dgm:presLayoutVars>
          <dgm:bulletEnabled val="1"/>
        </dgm:presLayoutVars>
      </dgm:prSet>
      <dgm:spPr>
        <a:prstGeom prst="roundRect">
          <a:avLst/>
        </a:prstGeom>
      </dgm:spPr>
    </dgm:pt>
    <dgm:pt modelId="{CB4EEE0E-01E2-4519-BE6D-656368465BFD}" type="pres">
      <dgm:prSet presAssocID="{08E96A42-855D-43C0-A1A5-80C2470C68DD}" presName="sibTrans" presStyleCnt="0"/>
      <dgm:spPr/>
    </dgm:pt>
    <dgm:pt modelId="{58BB2A32-D036-42EC-B449-C363CD9E6695}" type="pres">
      <dgm:prSet presAssocID="{55DBA8C4-5566-4488-94C6-77B31179D9D3}" presName="node" presStyleLbl="node1" presStyleIdx="5" presStyleCnt="7">
        <dgm:presLayoutVars>
          <dgm:bulletEnabled val="1"/>
        </dgm:presLayoutVars>
      </dgm:prSet>
      <dgm:spPr>
        <a:prstGeom prst="roundRect">
          <a:avLst/>
        </a:prstGeom>
      </dgm:spPr>
    </dgm:pt>
    <dgm:pt modelId="{A475FFA8-5B27-446A-BB58-00726223D29A}" type="pres">
      <dgm:prSet presAssocID="{0A14BF0D-A559-4B7E-AB2E-A27A5F55C947}" presName="sibTrans" presStyleCnt="0"/>
      <dgm:spPr/>
    </dgm:pt>
    <dgm:pt modelId="{30D10DA4-2EB5-4E9E-936F-DA192DF9BFA1}" type="pres">
      <dgm:prSet presAssocID="{EB6CECF7-5669-4201-A094-5C712B2FB32E}" presName="node" presStyleLbl="node1" presStyleIdx="6" presStyleCnt="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14221907-DE58-40B6-BF6F-7CC56C302E56}" type="presOf" srcId="{11E84947-1270-442A-8952-53766B15464E}" destId="{6F456F44-8729-4622-B870-7FBBA3BBD23F}" srcOrd="0" destOrd="0" presId="urn:microsoft.com/office/officeart/2005/8/layout/default"/>
    <dgm:cxn modelId="{070BBE20-DAA7-4BF2-8A70-2850F8F423AE}" srcId="{9AF3F08F-27E0-44EA-BB75-A8DBDA149F8D}" destId="{2846C172-ED60-44E3-A3B1-AE2F83280D56}" srcOrd="0" destOrd="0" parTransId="{661C75AB-4F6E-48BC-8BCA-3626AD227831}" sibTransId="{D0E44760-3D85-40A5-975F-9D711ACF5E68}"/>
    <dgm:cxn modelId="{B7684E2F-80F6-47F2-AA16-F46385DD1FC0}" srcId="{9AF3F08F-27E0-44EA-BB75-A8DBDA149F8D}" destId="{EB6CECF7-5669-4201-A094-5C712B2FB32E}" srcOrd="6" destOrd="0" parTransId="{670B7D3A-B6F4-4ACE-B7F9-6769A4A21A67}" sibTransId="{064AC4A6-D9A0-4602-97CD-21524A4A1AE1}"/>
    <dgm:cxn modelId="{B1356545-E0F3-452C-81BE-A0CE2DEBD198}" type="presOf" srcId="{0F929AE9-5DA8-4039-BA16-F47BC31D2C5A}" destId="{42685441-92AC-4FFD-8A58-D167D5A9A53E}" srcOrd="0" destOrd="0" presId="urn:microsoft.com/office/officeart/2005/8/layout/default"/>
    <dgm:cxn modelId="{D3257574-ECD1-49F8-9C26-A797D45E762A}" srcId="{9AF3F08F-27E0-44EA-BB75-A8DBDA149F8D}" destId="{0F929AE9-5DA8-4039-BA16-F47BC31D2C5A}" srcOrd="1" destOrd="0" parTransId="{8A3F21FB-D731-4DA9-976D-4AAABB505858}" sibTransId="{59C69D29-6567-4C63-951C-45AD8D335839}"/>
    <dgm:cxn modelId="{265A9F54-55A7-409D-8EB7-CB0B1DE21A15}" type="presOf" srcId="{EB6CECF7-5669-4201-A094-5C712B2FB32E}" destId="{30D10DA4-2EB5-4E9E-936F-DA192DF9BFA1}" srcOrd="0" destOrd="0" presId="urn:microsoft.com/office/officeart/2005/8/layout/default"/>
    <dgm:cxn modelId="{F137ED7B-95AE-4549-BED0-964EA361ADD1}" srcId="{9AF3F08F-27E0-44EA-BB75-A8DBDA149F8D}" destId="{4E1F87A5-DE40-4E16-A5F2-E1B481B3794A}" srcOrd="4" destOrd="0" parTransId="{00A65E3B-23A2-4D50-B6C6-35ADEAECCF7D}" sibTransId="{08E96A42-855D-43C0-A1A5-80C2470C68DD}"/>
    <dgm:cxn modelId="{3F312B89-ADF3-4FF2-93A7-6D2E7CD54BD9}" srcId="{9AF3F08F-27E0-44EA-BB75-A8DBDA149F8D}" destId="{234306BB-58D1-4FE0-8B52-9A67A5997A06}" srcOrd="2" destOrd="0" parTransId="{187FECCA-17FC-44E9-9B75-66CEF2E2A724}" sibTransId="{611C8A83-4197-43B6-B08B-0DDB55B06254}"/>
    <dgm:cxn modelId="{1407DA90-C2A6-4F6B-9AAE-3922966F5C40}" type="presOf" srcId="{55DBA8C4-5566-4488-94C6-77B31179D9D3}" destId="{58BB2A32-D036-42EC-B449-C363CD9E6695}" srcOrd="0" destOrd="0" presId="urn:microsoft.com/office/officeart/2005/8/layout/default"/>
    <dgm:cxn modelId="{B5370DAC-9064-4818-96F7-B17E675AFC8B}" type="presOf" srcId="{4E1F87A5-DE40-4E16-A5F2-E1B481B3794A}" destId="{E2495B2B-BF63-4D51-996D-0CF31438B9E8}" srcOrd="0" destOrd="0" presId="urn:microsoft.com/office/officeart/2005/8/layout/default"/>
    <dgm:cxn modelId="{AF898FB0-A3AB-40B6-B388-C9AAD5A56A07}" srcId="{9AF3F08F-27E0-44EA-BB75-A8DBDA149F8D}" destId="{11E84947-1270-442A-8952-53766B15464E}" srcOrd="3" destOrd="0" parTransId="{72FD45C2-6A36-47BC-90C0-D64C0635202C}" sibTransId="{F4FE8AC3-483C-4051-856F-5A81529A186C}"/>
    <dgm:cxn modelId="{423577CA-E674-4786-88F6-A050C6814755}" type="presOf" srcId="{9AF3F08F-27E0-44EA-BB75-A8DBDA149F8D}" destId="{23CD52EE-A536-42DB-9B27-99441F520C33}" srcOrd="0" destOrd="0" presId="urn:microsoft.com/office/officeart/2005/8/layout/default"/>
    <dgm:cxn modelId="{BE4CDCCC-1E10-4604-9AA0-CA680927F169}" srcId="{9AF3F08F-27E0-44EA-BB75-A8DBDA149F8D}" destId="{55DBA8C4-5566-4488-94C6-77B31179D9D3}" srcOrd="5" destOrd="0" parTransId="{9AFEBB27-CEDE-4888-A9EE-20F170DA0503}" sibTransId="{0A14BF0D-A559-4B7E-AB2E-A27A5F55C947}"/>
    <dgm:cxn modelId="{F4BD0DE1-92A2-4840-B897-336B07FBADAD}" type="presOf" srcId="{234306BB-58D1-4FE0-8B52-9A67A5997A06}" destId="{C132B24B-C80A-44D1-9EBA-5F07482D7FAC}" srcOrd="0" destOrd="0" presId="urn:microsoft.com/office/officeart/2005/8/layout/default"/>
    <dgm:cxn modelId="{664226F3-8902-40B9-B6C3-9AF3B86E8EC8}" type="presOf" srcId="{2846C172-ED60-44E3-A3B1-AE2F83280D56}" destId="{018BBC43-F63E-4EEB-B764-BF89D5264308}" srcOrd="0" destOrd="0" presId="urn:microsoft.com/office/officeart/2005/8/layout/default"/>
    <dgm:cxn modelId="{5F495A28-CE8F-4215-B743-9F27A76BC7E8}" type="presParOf" srcId="{23CD52EE-A536-42DB-9B27-99441F520C33}" destId="{018BBC43-F63E-4EEB-B764-BF89D5264308}" srcOrd="0" destOrd="0" presId="urn:microsoft.com/office/officeart/2005/8/layout/default"/>
    <dgm:cxn modelId="{6573954B-4D58-4ED7-9A6E-4C5F728A4B89}" type="presParOf" srcId="{23CD52EE-A536-42DB-9B27-99441F520C33}" destId="{55095CA2-24BF-4C57-9F6A-AD3B9554C3B0}" srcOrd="1" destOrd="0" presId="urn:microsoft.com/office/officeart/2005/8/layout/default"/>
    <dgm:cxn modelId="{C7D0E2C0-211C-4FAB-940E-96378ACBAC31}" type="presParOf" srcId="{23CD52EE-A536-42DB-9B27-99441F520C33}" destId="{42685441-92AC-4FFD-8A58-D167D5A9A53E}" srcOrd="2" destOrd="0" presId="urn:microsoft.com/office/officeart/2005/8/layout/default"/>
    <dgm:cxn modelId="{B11B6706-174C-4F12-88B9-07B4770F2177}" type="presParOf" srcId="{23CD52EE-A536-42DB-9B27-99441F520C33}" destId="{8E79BA8F-C5CB-4944-B54C-B0A95BBE9F27}" srcOrd="3" destOrd="0" presId="urn:microsoft.com/office/officeart/2005/8/layout/default"/>
    <dgm:cxn modelId="{B7B7ACC3-C13B-42EA-B115-9F1541873925}" type="presParOf" srcId="{23CD52EE-A536-42DB-9B27-99441F520C33}" destId="{C132B24B-C80A-44D1-9EBA-5F07482D7FAC}" srcOrd="4" destOrd="0" presId="urn:microsoft.com/office/officeart/2005/8/layout/default"/>
    <dgm:cxn modelId="{84B7234C-6221-4038-BA7F-50A08F7CDD94}" type="presParOf" srcId="{23CD52EE-A536-42DB-9B27-99441F520C33}" destId="{327B8717-1542-4FFA-AB1C-543BE6C63D1E}" srcOrd="5" destOrd="0" presId="urn:microsoft.com/office/officeart/2005/8/layout/default"/>
    <dgm:cxn modelId="{FF0A7230-E283-43BE-AD33-EB178BF8086A}" type="presParOf" srcId="{23CD52EE-A536-42DB-9B27-99441F520C33}" destId="{6F456F44-8729-4622-B870-7FBBA3BBD23F}" srcOrd="6" destOrd="0" presId="urn:microsoft.com/office/officeart/2005/8/layout/default"/>
    <dgm:cxn modelId="{42EFAAE9-4F1E-4CC8-8C4D-553BBF64A18E}" type="presParOf" srcId="{23CD52EE-A536-42DB-9B27-99441F520C33}" destId="{ADBF61F3-7CAA-4957-9233-B0588B1C6BB9}" srcOrd="7" destOrd="0" presId="urn:microsoft.com/office/officeart/2005/8/layout/default"/>
    <dgm:cxn modelId="{357EF2DD-5B69-4AAF-89F7-9177FE18C4F0}" type="presParOf" srcId="{23CD52EE-A536-42DB-9B27-99441F520C33}" destId="{E2495B2B-BF63-4D51-996D-0CF31438B9E8}" srcOrd="8" destOrd="0" presId="urn:microsoft.com/office/officeart/2005/8/layout/default"/>
    <dgm:cxn modelId="{09220401-9466-41CE-8BAB-BC8EA07BA605}" type="presParOf" srcId="{23CD52EE-A536-42DB-9B27-99441F520C33}" destId="{CB4EEE0E-01E2-4519-BE6D-656368465BFD}" srcOrd="9" destOrd="0" presId="urn:microsoft.com/office/officeart/2005/8/layout/default"/>
    <dgm:cxn modelId="{65118D09-4163-4ED4-8C41-AF5F1256C546}" type="presParOf" srcId="{23CD52EE-A536-42DB-9B27-99441F520C33}" destId="{58BB2A32-D036-42EC-B449-C363CD9E6695}" srcOrd="10" destOrd="0" presId="urn:microsoft.com/office/officeart/2005/8/layout/default"/>
    <dgm:cxn modelId="{7F5E9F5E-0C5D-414D-B551-A94129D26DE5}" type="presParOf" srcId="{23CD52EE-A536-42DB-9B27-99441F520C33}" destId="{A475FFA8-5B27-446A-BB58-00726223D29A}" srcOrd="11" destOrd="0" presId="urn:microsoft.com/office/officeart/2005/8/layout/default"/>
    <dgm:cxn modelId="{6B3AA10A-F035-479A-8C18-AE3E30B80635}" type="presParOf" srcId="{23CD52EE-A536-42DB-9B27-99441F520C33}" destId="{30D10DA4-2EB5-4E9E-936F-DA192DF9BFA1}" srcOrd="12" destOrd="0" presId="urn:microsoft.com/office/officeart/2005/8/layout/defaul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5F533-1C1B-40D4-B86C-6317EEFD4F50}">
      <dsp:nvSpPr>
        <dsp:cNvPr id="0" name=""/>
        <dsp:cNvSpPr/>
      </dsp:nvSpPr>
      <dsp:spPr>
        <a:xfrm>
          <a:off x="161740" y="1624"/>
          <a:ext cx="2209490" cy="1325694"/>
        </a:xfrm>
        <a:prstGeom prst="rect">
          <a:avLst/>
        </a:prstGeom>
        <a:solidFill>
          <a:srgbClr val="3366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Big data</a:t>
          </a:r>
        </a:p>
      </dsp:txBody>
      <dsp:txXfrm>
        <a:off x="161740" y="1624"/>
        <a:ext cx="2209490" cy="1325694"/>
      </dsp:txXfrm>
    </dsp:sp>
    <dsp:sp modelId="{BFAD522A-CBA3-4C68-804E-8CD4F9A9F941}">
      <dsp:nvSpPr>
        <dsp:cNvPr id="0" name=""/>
        <dsp:cNvSpPr/>
      </dsp:nvSpPr>
      <dsp:spPr>
        <a:xfrm>
          <a:off x="2592180" y="1624"/>
          <a:ext cx="2209490" cy="1325694"/>
        </a:xfrm>
        <a:prstGeom prst="rect">
          <a:avLst/>
        </a:prstGeom>
        <a:solidFill>
          <a:srgbClr val="3366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solidFill>
                <a:prstClr val="white"/>
              </a:solidFill>
              <a:latin typeface="Avenir Next LT Pro"/>
              <a:ea typeface="+mn-ea"/>
              <a:cs typeface="+mn-cs"/>
            </a:rPr>
            <a:t>Inteligencia Artificial y Blockchain</a:t>
          </a:r>
          <a:endParaRPr lang="es-ES" sz="2000" kern="1200" dirty="0">
            <a:solidFill>
              <a:prstClr val="white"/>
            </a:solidFill>
            <a:latin typeface="Avenir Next LT Pro"/>
            <a:ea typeface="+mn-ea"/>
            <a:cs typeface="+mn-cs"/>
          </a:endParaRPr>
        </a:p>
      </dsp:txBody>
      <dsp:txXfrm>
        <a:off x="2592180" y="1624"/>
        <a:ext cx="2209490" cy="1325694"/>
      </dsp:txXfrm>
    </dsp:sp>
    <dsp:sp modelId="{DD94309C-8A30-46D5-AB3E-A9B76DAAB301}">
      <dsp:nvSpPr>
        <dsp:cNvPr id="0" name=""/>
        <dsp:cNvSpPr/>
      </dsp:nvSpPr>
      <dsp:spPr>
        <a:xfrm>
          <a:off x="5022620" y="1624"/>
          <a:ext cx="2209490" cy="1325694"/>
        </a:xfrm>
        <a:prstGeom prst="rect">
          <a:avLst/>
        </a:prstGeom>
        <a:solidFill>
          <a:srgbClr val="3366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prstClr val="white"/>
              </a:solidFill>
              <a:latin typeface="Avenir Next LT Pro"/>
              <a:ea typeface="+mn-ea"/>
              <a:cs typeface="+mn-cs"/>
            </a:rPr>
            <a:t>Machine learning</a:t>
          </a:r>
          <a:endParaRPr lang="en-US" sz="2000" kern="1200" dirty="0">
            <a:solidFill>
              <a:prstClr val="white"/>
            </a:solidFill>
            <a:latin typeface="Avenir Next LT Pro"/>
            <a:ea typeface="+mn-ea"/>
            <a:cs typeface="+mn-cs"/>
          </a:endParaRPr>
        </a:p>
      </dsp:txBody>
      <dsp:txXfrm>
        <a:off x="5022620" y="1624"/>
        <a:ext cx="2209490" cy="1325694"/>
      </dsp:txXfrm>
    </dsp:sp>
    <dsp:sp modelId="{8460786D-5451-467A-811B-3C9E83B88FAF}">
      <dsp:nvSpPr>
        <dsp:cNvPr id="0" name=""/>
        <dsp:cNvSpPr/>
      </dsp:nvSpPr>
      <dsp:spPr>
        <a:xfrm>
          <a:off x="1376960" y="1548838"/>
          <a:ext cx="2209490" cy="1325694"/>
        </a:xfrm>
        <a:prstGeom prst="rect">
          <a:avLst/>
        </a:prstGeom>
        <a:solidFill>
          <a:srgbClr val="3366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prstClr val="white"/>
              </a:solidFill>
              <a:latin typeface="Avenir Next LT Pro"/>
              <a:ea typeface="+mn-ea"/>
              <a:cs typeface="+mn-cs"/>
            </a:rPr>
            <a:t>Procesamiento de lenguaje natural </a:t>
          </a:r>
          <a:endParaRPr lang="en-US" sz="2000" kern="1200" dirty="0">
            <a:solidFill>
              <a:prstClr val="white"/>
            </a:solidFill>
            <a:latin typeface="Avenir Next LT Pro"/>
            <a:ea typeface="+mn-ea"/>
            <a:cs typeface="+mn-cs"/>
          </a:endParaRPr>
        </a:p>
      </dsp:txBody>
      <dsp:txXfrm>
        <a:off x="1376960" y="1548838"/>
        <a:ext cx="2209490" cy="1325694"/>
      </dsp:txXfrm>
    </dsp:sp>
    <dsp:sp modelId="{34700707-994F-4CF2-AA84-0746B10EA86D}">
      <dsp:nvSpPr>
        <dsp:cNvPr id="0" name=""/>
        <dsp:cNvSpPr/>
      </dsp:nvSpPr>
      <dsp:spPr>
        <a:xfrm>
          <a:off x="3807400" y="1548268"/>
          <a:ext cx="2209490" cy="1325694"/>
        </a:xfrm>
        <a:prstGeom prst="rect">
          <a:avLst/>
        </a:prstGeom>
        <a:solidFill>
          <a:srgbClr val="3366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solidFill>
                <a:prstClr val="white"/>
              </a:solidFill>
              <a:latin typeface="Avenir Next LT Pro"/>
              <a:ea typeface="+mn-ea"/>
              <a:cs typeface="+mn-cs"/>
            </a:rPr>
            <a:t>Metaverso</a:t>
          </a:r>
          <a:endParaRPr lang="es-ES" sz="2000" kern="1200" dirty="0">
            <a:solidFill>
              <a:prstClr val="white"/>
            </a:solidFill>
            <a:latin typeface="Avenir Next LT Pro"/>
            <a:ea typeface="+mn-ea"/>
            <a:cs typeface="+mn-cs"/>
          </a:endParaRPr>
        </a:p>
      </dsp:txBody>
      <dsp:txXfrm>
        <a:off x="3807400" y="1548268"/>
        <a:ext cx="2209490" cy="1325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D938F-7D1B-4120-AE74-77CDFCD80DFE}">
      <dsp:nvSpPr>
        <dsp:cNvPr id="0" name=""/>
        <dsp:cNvSpPr/>
      </dsp:nvSpPr>
      <dsp:spPr>
        <a:xfrm>
          <a:off x="1369" y="1926477"/>
          <a:ext cx="2243045" cy="22430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3442" tIns="22860" rIns="123442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</a:rPr>
            <a:t>Un nuevo espacio de servicios municipales a los ciudadanos</a:t>
          </a:r>
        </a:p>
      </dsp:txBody>
      <dsp:txXfrm>
        <a:off x="329855" y="2254963"/>
        <a:ext cx="1586073" cy="1586073"/>
      </dsp:txXfrm>
    </dsp:sp>
    <dsp:sp modelId="{3B2AC514-26AE-46F2-82BB-024F98885199}">
      <dsp:nvSpPr>
        <dsp:cNvPr id="0" name=""/>
        <dsp:cNvSpPr/>
      </dsp:nvSpPr>
      <dsp:spPr>
        <a:xfrm>
          <a:off x="1795805" y="1926477"/>
          <a:ext cx="2243045" cy="22430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3442" tIns="19050" rIns="123442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solidFill>
                <a:prstClr val="white"/>
              </a:solidFill>
              <a:latin typeface="Avenir Next LT Pro"/>
              <a:ea typeface="+mn-ea"/>
              <a:cs typeface="+mn-cs"/>
            </a:rPr>
            <a:t>Espacio de vida ciudadana: turismo, ocio, cultura y servicios relacionados</a:t>
          </a:r>
        </a:p>
      </dsp:txBody>
      <dsp:txXfrm>
        <a:off x="2124291" y="2254963"/>
        <a:ext cx="1586073" cy="1586073"/>
      </dsp:txXfrm>
    </dsp:sp>
    <dsp:sp modelId="{FDE3989F-57BD-478A-813B-34CFCC29AE04}">
      <dsp:nvSpPr>
        <dsp:cNvPr id="0" name=""/>
        <dsp:cNvSpPr/>
      </dsp:nvSpPr>
      <dsp:spPr>
        <a:xfrm>
          <a:off x="3590241" y="1926477"/>
          <a:ext cx="2243045" cy="22430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3442" tIns="19050" rIns="123442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solidFill>
                <a:prstClr val="white"/>
              </a:solidFill>
              <a:latin typeface="Avenir Next LT Pro"/>
              <a:ea typeface="+mn-ea"/>
              <a:cs typeface="+mn-cs"/>
            </a:rPr>
            <a:t>Inteligencia artificial aplicada al Marketplace municipal</a:t>
          </a:r>
        </a:p>
      </dsp:txBody>
      <dsp:txXfrm>
        <a:off x="3918727" y="2254963"/>
        <a:ext cx="1586073" cy="1586073"/>
      </dsp:txXfrm>
    </dsp:sp>
    <dsp:sp modelId="{3EFAB4CD-98D3-420E-8A73-0A9AEED1AAE4}">
      <dsp:nvSpPr>
        <dsp:cNvPr id="0" name=""/>
        <dsp:cNvSpPr/>
      </dsp:nvSpPr>
      <dsp:spPr>
        <a:xfrm>
          <a:off x="5384677" y="1926477"/>
          <a:ext cx="2243045" cy="22430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3442" tIns="19050" rIns="123442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solidFill>
                <a:prstClr val="white"/>
              </a:solidFill>
              <a:latin typeface="Avenir Next LT Pro"/>
              <a:ea typeface="+mn-ea"/>
              <a:cs typeface="+mn-cs"/>
            </a:rPr>
            <a:t>Identidad ciudadana digital única</a:t>
          </a:r>
        </a:p>
      </dsp:txBody>
      <dsp:txXfrm>
        <a:off x="5713163" y="2254963"/>
        <a:ext cx="1586073" cy="1586073"/>
      </dsp:txXfrm>
    </dsp:sp>
    <dsp:sp modelId="{057B55E5-C357-479F-BC94-AE9736BA6B6A}">
      <dsp:nvSpPr>
        <dsp:cNvPr id="0" name=""/>
        <dsp:cNvSpPr/>
      </dsp:nvSpPr>
      <dsp:spPr>
        <a:xfrm>
          <a:off x="7179114" y="1926477"/>
          <a:ext cx="2243045" cy="22430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3442" tIns="19050" rIns="123442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solidFill>
                <a:prstClr val="white"/>
              </a:solidFill>
              <a:latin typeface="Avenir Next LT Pro"/>
              <a:ea typeface="+mn-ea"/>
              <a:cs typeface="+mn-cs"/>
            </a:rPr>
            <a:t>Comunicacióncaptación o implicación ciudadana </a:t>
          </a:r>
        </a:p>
      </dsp:txBody>
      <dsp:txXfrm>
        <a:off x="7507600" y="2254963"/>
        <a:ext cx="1586073" cy="1586073"/>
      </dsp:txXfrm>
    </dsp:sp>
    <dsp:sp modelId="{84974557-A727-4147-9A5B-CB47F524E5F7}">
      <dsp:nvSpPr>
        <dsp:cNvPr id="0" name=""/>
        <dsp:cNvSpPr/>
      </dsp:nvSpPr>
      <dsp:spPr>
        <a:xfrm>
          <a:off x="8973550" y="1926477"/>
          <a:ext cx="2243045" cy="22430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3442" tIns="19050" rIns="123442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solidFill>
                <a:prstClr val="white"/>
              </a:solidFill>
              <a:latin typeface="Avenir Next LT Pro"/>
              <a:ea typeface="+mn-ea"/>
              <a:cs typeface="+mn-cs"/>
            </a:rPr>
            <a:t>Experiencia cultural aumentada</a:t>
          </a:r>
        </a:p>
      </dsp:txBody>
      <dsp:txXfrm>
        <a:off x="9302036" y="2254963"/>
        <a:ext cx="1586073" cy="15860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816C2-9C6D-4092-8E28-774285112A2B}">
      <dsp:nvSpPr>
        <dsp:cNvPr id="0" name=""/>
        <dsp:cNvSpPr/>
      </dsp:nvSpPr>
      <dsp:spPr>
        <a:xfrm>
          <a:off x="0" y="487014"/>
          <a:ext cx="2627785" cy="147647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rgbClr val="336699"/>
              </a:solidFill>
            </a:rPr>
            <a:t>El Ayuntamiento solicita la ayuda para financiar el proyecto</a:t>
          </a:r>
        </a:p>
      </dsp:txBody>
      <dsp:txXfrm>
        <a:off x="0" y="487014"/>
        <a:ext cx="2258665" cy="1476479"/>
      </dsp:txXfrm>
    </dsp:sp>
    <dsp:sp modelId="{94F626EF-E747-4436-8FA0-09A8219DBE85}">
      <dsp:nvSpPr>
        <dsp:cNvPr id="0" name=""/>
        <dsp:cNvSpPr/>
      </dsp:nvSpPr>
      <dsp:spPr>
        <a:xfrm>
          <a:off x="2103575" y="487014"/>
          <a:ext cx="2627785" cy="147647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rgbClr val="336699"/>
              </a:solidFill>
            </a:rPr>
            <a:t>El MCIN evalúa la propuesta (elegibilidad, contenido innovador, etc.)</a:t>
          </a:r>
        </a:p>
      </dsp:txBody>
      <dsp:txXfrm>
        <a:off x="2841815" y="487014"/>
        <a:ext cx="1151306" cy="1476479"/>
      </dsp:txXfrm>
    </dsp:sp>
    <dsp:sp modelId="{124B1744-EECE-442A-8632-083CF0E8802E}">
      <dsp:nvSpPr>
        <dsp:cNvPr id="0" name=""/>
        <dsp:cNvSpPr/>
      </dsp:nvSpPr>
      <dsp:spPr>
        <a:xfrm>
          <a:off x="4205804" y="487014"/>
          <a:ext cx="2627785" cy="147647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>
              <a:solidFill>
                <a:srgbClr val="336699"/>
              </a:solidFill>
            </a:rPr>
            <a:t>Si la ayuda es concedida, el MCIN realiza un anticipo al Ayuntamiento por 85% del presupuesto</a:t>
          </a:r>
        </a:p>
      </dsp:txBody>
      <dsp:txXfrm>
        <a:off x="4944044" y="487014"/>
        <a:ext cx="1151306" cy="1476479"/>
      </dsp:txXfrm>
    </dsp:sp>
    <dsp:sp modelId="{B1AC840C-0F0E-471C-9101-D97CBA7D824C}">
      <dsp:nvSpPr>
        <dsp:cNvPr id="0" name=""/>
        <dsp:cNvSpPr/>
      </dsp:nvSpPr>
      <dsp:spPr>
        <a:xfrm>
          <a:off x="6308032" y="487014"/>
          <a:ext cx="2627785" cy="147647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rgbClr val="336699"/>
              </a:solidFill>
            </a:rPr>
            <a:t>El Ayuntamiento licita la compra de las soluciones innovadoras</a:t>
          </a:r>
        </a:p>
      </dsp:txBody>
      <dsp:txXfrm>
        <a:off x="7046272" y="487014"/>
        <a:ext cx="1151306" cy="1476479"/>
      </dsp:txXfrm>
    </dsp:sp>
    <dsp:sp modelId="{37CFED75-EFBB-4A9C-A29F-CAC5263F580C}">
      <dsp:nvSpPr>
        <dsp:cNvPr id="0" name=""/>
        <dsp:cNvSpPr/>
      </dsp:nvSpPr>
      <dsp:spPr>
        <a:xfrm>
          <a:off x="8410260" y="487014"/>
          <a:ext cx="2627785" cy="147647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>
              <a:solidFill>
                <a:srgbClr val="336699"/>
              </a:solidFill>
            </a:rPr>
            <a:t>El adjudicatario desarrolla las soluciones innovadoras</a:t>
          </a:r>
        </a:p>
      </dsp:txBody>
      <dsp:txXfrm>
        <a:off x="9148500" y="487014"/>
        <a:ext cx="1151306" cy="14764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0DAB6-9A09-4860-9F34-BC680E472206}">
      <dsp:nvSpPr>
        <dsp:cNvPr id="0" name=""/>
        <dsp:cNvSpPr/>
      </dsp:nvSpPr>
      <dsp:spPr>
        <a:xfrm>
          <a:off x="4426" y="641847"/>
          <a:ext cx="1935418" cy="22232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336699"/>
              </a:solidFill>
              <a:latin typeface="Calibri"/>
              <a:ea typeface="+mn-ea"/>
              <a:cs typeface="+mn-cs"/>
            </a:rPr>
            <a:t>Solicitud de Propuestas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srgbClr val="336699"/>
              </a:solidFill>
              <a:latin typeface="Calibri"/>
              <a:ea typeface="+mn-ea"/>
              <a:cs typeface="+mn-cs"/>
            </a:rPr>
            <a:t>Ideas que den respuesta al alguno de los retos planteados.</a:t>
          </a:r>
        </a:p>
      </dsp:txBody>
      <dsp:txXfrm>
        <a:off x="61112" y="698533"/>
        <a:ext cx="1822046" cy="2109920"/>
      </dsp:txXfrm>
    </dsp:sp>
    <dsp:sp modelId="{7C642B3A-E152-4880-8E81-D9748287DDD4}">
      <dsp:nvSpPr>
        <dsp:cNvPr id="0" name=""/>
        <dsp:cNvSpPr/>
      </dsp:nvSpPr>
      <dsp:spPr>
        <a:xfrm>
          <a:off x="2133387" y="1513501"/>
          <a:ext cx="410308" cy="479983"/>
        </a:xfrm>
        <a:prstGeom prst="rightArrow">
          <a:avLst>
            <a:gd name="adj1" fmla="val 60000"/>
            <a:gd name="adj2" fmla="val 50000"/>
          </a:avLst>
        </a:prstGeom>
        <a:solidFill>
          <a:srgbClr val="336699"/>
        </a:solidFill>
        <a:ln>
          <a:solidFill>
            <a:srgbClr val="33669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solidFill>
              <a:srgbClr val="2C2C2C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2133387" y="1609498"/>
        <a:ext cx="287216" cy="287989"/>
      </dsp:txXfrm>
    </dsp:sp>
    <dsp:sp modelId="{E3D8D74B-42AA-4E45-93B4-561760FB2CD3}">
      <dsp:nvSpPr>
        <dsp:cNvPr id="0" name=""/>
        <dsp:cNvSpPr/>
      </dsp:nvSpPr>
      <dsp:spPr>
        <a:xfrm>
          <a:off x="2714013" y="641847"/>
          <a:ext cx="1935418" cy="2223292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336699"/>
              </a:solidFill>
              <a:latin typeface="Calibri"/>
              <a:ea typeface="+mn-ea"/>
              <a:cs typeface="+mn-cs"/>
            </a:rPr>
            <a:t>Presentación de propuestas</a:t>
          </a:r>
        </a:p>
        <a:p>
          <a:pPr marL="0"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srgbClr val="336699"/>
              </a:solidFill>
              <a:latin typeface="Calibri"/>
              <a:ea typeface="+mn-ea"/>
              <a:cs typeface="+mn-cs"/>
            </a:rPr>
            <a:t>Completar el formulario y proponer soluciones concretas que den respuesta a los retos recogidos en el Anexo I de la convocatoria.</a:t>
          </a:r>
        </a:p>
      </dsp:txBody>
      <dsp:txXfrm>
        <a:off x="2770699" y="698533"/>
        <a:ext cx="1822046" cy="2109920"/>
      </dsp:txXfrm>
    </dsp:sp>
    <dsp:sp modelId="{4917FCB8-3527-44BE-A14D-E2ACD6F5348F}">
      <dsp:nvSpPr>
        <dsp:cNvPr id="0" name=""/>
        <dsp:cNvSpPr/>
      </dsp:nvSpPr>
      <dsp:spPr>
        <a:xfrm>
          <a:off x="4842974" y="1513501"/>
          <a:ext cx="410308" cy="479983"/>
        </a:xfrm>
        <a:prstGeom prst="rightArrow">
          <a:avLst>
            <a:gd name="adj1" fmla="val 60000"/>
            <a:gd name="adj2" fmla="val 50000"/>
          </a:avLst>
        </a:prstGeom>
        <a:solidFill>
          <a:srgbClr val="336699"/>
        </a:solidFill>
        <a:ln>
          <a:solidFill>
            <a:srgbClr val="33669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solidFill>
              <a:srgbClr val="2C2C2C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4842974" y="1609498"/>
        <a:ext cx="287216" cy="287989"/>
      </dsp:txXfrm>
    </dsp:sp>
    <dsp:sp modelId="{52A89C67-C732-45BF-BE55-CA371AD0B94B}">
      <dsp:nvSpPr>
        <dsp:cNvPr id="0" name=""/>
        <dsp:cNvSpPr/>
      </dsp:nvSpPr>
      <dsp:spPr>
        <a:xfrm>
          <a:off x="5423599" y="641847"/>
          <a:ext cx="1935418" cy="22232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336699"/>
              </a:solidFill>
              <a:latin typeface="Calibri"/>
              <a:ea typeface="+mn-ea"/>
              <a:cs typeface="+mn-cs"/>
            </a:rPr>
            <a:t>Estudio de las propuestas</a:t>
          </a:r>
        </a:p>
        <a:p>
          <a:pPr marL="0"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srgbClr val="336699"/>
              </a:solidFill>
              <a:latin typeface="Calibri"/>
              <a:ea typeface="+mn-ea"/>
              <a:cs typeface="+mn-cs"/>
            </a:rPr>
            <a:t>Si se considerara de interés, se podrá convocar individualmente a participantes concretos para ampliar la información sobre su propuesta de solución.</a:t>
          </a:r>
        </a:p>
      </dsp:txBody>
      <dsp:txXfrm>
        <a:off x="5480285" y="698533"/>
        <a:ext cx="1822046" cy="2109920"/>
      </dsp:txXfrm>
    </dsp:sp>
    <dsp:sp modelId="{38B03A40-7849-416E-8EEB-17737B865CC9}">
      <dsp:nvSpPr>
        <dsp:cNvPr id="0" name=""/>
        <dsp:cNvSpPr/>
      </dsp:nvSpPr>
      <dsp:spPr>
        <a:xfrm>
          <a:off x="7552560" y="1513501"/>
          <a:ext cx="410308" cy="479983"/>
        </a:xfrm>
        <a:prstGeom prst="rightArrow">
          <a:avLst>
            <a:gd name="adj1" fmla="val 60000"/>
            <a:gd name="adj2" fmla="val 50000"/>
          </a:avLst>
        </a:prstGeom>
        <a:solidFill>
          <a:srgbClr val="336699"/>
        </a:solidFill>
        <a:ln>
          <a:solidFill>
            <a:srgbClr val="33669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solidFill>
              <a:srgbClr val="2C2C2C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7552560" y="1609498"/>
        <a:ext cx="287216" cy="287989"/>
      </dsp:txXfrm>
    </dsp:sp>
    <dsp:sp modelId="{3A2F9BB5-8F71-4FFA-88BC-39298C741DCF}">
      <dsp:nvSpPr>
        <dsp:cNvPr id="0" name=""/>
        <dsp:cNvSpPr/>
      </dsp:nvSpPr>
      <dsp:spPr>
        <a:xfrm>
          <a:off x="8133186" y="641847"/>
          <a:ext cx="1935418" cy="22232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336699"/>
              </a:solidFill>
              <a:latin typeface="Calibri"/>
              <a:ea typeface="+mn-ea"/>
              <a:cs typeface="+mn-cs"/>
            </a:rPr>
            <a:t>Informe de conclusiones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srgbClr val="336699"/>
              </a:solidFill>
              <a:latin typeface="Calibri"/>
              <a:ea typeface="+mn-ea"/>
              <a:cs typeface="+mn-cs"/>
            </a:rPr>
            <a:t>Se publicará en la Plataforma de Contratación del sector Público y en el portal web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b="1" kern="1200" dirty="0">
            <a:solidFill>
              <a:srgbClr val="C72B41"/>
            </a:solidFill>
            <a:latin typeface="Calibri"/>
            <a:ea typeface="+mn-ea"/>
            <a:cs typeface="+mn-cs"/>
          </a:endParaRPr>
        </a:p>
      </dsp:txBody>
      <dsp:txXfrm>
        <a:off x="8189872" y="698533"/>
        <a:ext cx="1822046" cy="21099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5B7D0-3816-40CE-B642-37E4D036DB34}">
      <dsp:nvSpPr>
        <dsp:cNvPr id="0" name=""/>
        <dsp:cNvSpPr/>
      </dsp:nvSpPr>
      <dsp:spPr>
        <a:xfrm>
          <a:off x="174402" y="17939"/>
          <a:ext cx="3096010" cy="16978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1" kern="1200" dirty="0">
              <a:latin typeface="Montserrat" panose="00000500000000000000" pitchFamily="2" charset="0"/>
            </a:rPr>
            <a:t>¿QUÉ </a:t>
          </a:r>
          <a:r>
            <a:rPr lang="es-ES_tradnl" sz="1400" b="0" kern="1200" dirty="0">
              <a:latin typeface="Montserrat" panose="00000500000000000000" pitchFamily="2" charset="0"/>
            </a:rPr>
            <a:t>SE VA A COMPRAR?</a:t>
          </a:r>
          <a:endParaRPr lang="es-ES" sz="1400" b="0" kern="1200" dirty="0">
            <a:latin typeface="Montserrat" panose="00000500000000000000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kern="12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rPr>
            <a:t>Objeto del contrato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kern="12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rPr>
            <a:t>Pliego prescripciones técnicas, especificaciones funcionales</a:t>
          </a:r>
        </a:p>
      </dsp:txBody>
      <dsp:txXfrm>
        <a:off x="257282" y="100819"/>
        <a:ext cx="2930250" cy="1532055"/>
      </dsp:txXfrm>
    </dsp:sp>
    <dsp:sp modelId="{BE097C3B-F1D8-4080-94C9-F73C064D3E4C}">
      <dsp:nvSpPr>
        <dsp:cNvPr id="0" name=""/>
        <dsp:cNvSpPr/>
      </dsp:nvSpPr>
      <dsp:spPr>
        <a:xfrm>
          <a:off x="3517392" y="17939"/>
          <a:ext cx="3096010" cy="16978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1" kern="1200" dirty="0">
              <a:latin typeface="Montserrat" panose="00000500000000000000" pitchFamily="2" charset="0"/>
            </a:rPr>
            <a:t>¿CUÁNTO </a:t>
          </a:r>
          <a:r>
            <a:rPr lang="es-ES_tradnl" sz="1400" b="0" kern="1200" dirty="0">
              <a:latin typeface="Montserrat" panose="00000500000000000000" pitchFamily="2" charset="0"/>
            </a:rPr>
            <a:t>VA A COSTAR?        </a:t>
          </a:r>
          <a:endParaRPr lang="es-ES" sz="1400" b="0" kern="1200" dirty="0">
            <a:latin typeface="Montserrat" panose="00000500000000000000" pitchFamily="2" charset="0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b="0" kern="1200" dirty="0">
              <a:solidFill>
                <a:prstClr val="black">
                  <a:lumMod val="50000"/>
                  <a:lumOff val="50000"/>
                </a:prstClr>
              </a:solidFill>
              <a:latin typeface="Montserrat" panose="00000500000000000000" pitchFamily="2" charset="0"/>
              <a:ea typeface="+mn-ea"/>
              <a:cs typeface="+mn-cs"/>
            </a:rPr>
            <a:t>Valor estimado</a:t>
          </a:r>
          <a:endParaRPr lang="es-ES" sz="1400" b="0" kern="1200" dirty="0">
            <a:solidFill>
              <a:prstClr val="black">
                <a:lumMod val="50000"/>
                <a:lumOff val="50000"/>
              </a:prstClr>
            </a:solidFill>
            <a:latin typeface="Montserrat" panose="00000500000000000000" pitchFamily="2" charset="0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b="0" kern="1200" dirty="0">
              <a:solidFill>
                <a:prstClr val="black">
                  <a:lumMod val="50000"/>
                  <a:lumOff val="50000"/>
                </a:prstClr>
              </a:solidFill>
              <a:latin typeface="Montserrat" panose="00000500000000000000" pitchFamily="2" charset="0"/>
              <a:ea typeface="+mn-ea"/>
              <a:cs typeface="+mn-cs"/>
            </a:rPr>
            <a:t>Desglose por paquetes de trabajo</a:t>
          </a:r>
          <a:endParaRPr lang="es-ES" sz="1400" b="0" kern="1200" dirty="0">
            <a:solidFill>
              <a:prstClr val="black">
                <a:lumMod val="50000"/>
                <a:lumOff val="50000"/>
              </a:prstClr>
            </a:solidFill>
            <a:latin typeface="Montserrat" panose="00000500000000000000" pitchFamily="2" charset="0"/>
            <a:ea typeface="+mn-ea"/>
            <a:cs typeface="+mn-cs"/>
          </a:endParaRPr>
        </a:p>
      </dsp:txBody>
      <dsp:txXfrm>
        <a:off x="3600272" y="100819"/>
        <a:ext cx="2930250" cy="1532055"/>
      </dsp:txXfrm>
    </dsp:sp>
    <dsp:sp modelId="{7D070A06-F0CF-4E3B-BE9D-298C25005191}">
      <dsp:nvSpPr>
        <dsp:cNvPr id="0" name=""/>
        <dsp:cNvSpPr/>
      </dsp:nvSpPr>
      <dsp:spPr>
        <a:xfrm>
          <a:off x="6860381" y="17939"/>
          <a:ext cx="3096010" cy="16978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Montserrat" panose="00000500000000000000" pitchFamily="2" charset="0"/>
              <a:ea typeface="+mn-ea"/>
              <a:cs typeface="+mn-cs"/>
            </a:rPr>
            <a:t>¿CÓMO ESCOGER </a:t>
          </a:r>
          <a:r>
            <a:rPr lang="es-ES" sz="1400" b="0" kern="1200" dirty="0">
              <a:latin typeface="Montserrat" panose="00000500000000000000" pitchFamily="2" charset="0"/>
              <a:ea typeface="+mn-ea"/>
              <a:cs typeface="+mn-cs"/>
            </a:rPr>
            <a:t>UN</a:t>
          </a:r>
          <a:r>
            <a:rPr lang="es-ES" sz="1400" b="1" kern="1200" dirty="0">
              <a:latin typeface="Montserrat" panose="00000500000000000000" pitchFamily="2" charset="0"/>
              <a:ea typeface="+mn-ea"/>
              <a:cs typeface="+mn-cs"/>
            </a:rPr>
            <a:t> CONTRATISTA</a:t>
          </a:r>
          <a:r>
            <a:rPr lang="es-ES" sz="1400" b="0" kern="1200" dirty="0">
              <a:latin typeface="Montserrat" panose="00000500000000000000" pitchFamily="2" charset="0"/>
              <a:ea typeface="+mn-ea"/>
              <a:cs typeface="+mn-cs"/>
            </a:rPr>
            <a:t> ADECUADO?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kern="1200" dirty="0">
              <a:solidFill>
                <a:srgbClr val="5F5F5E"/>
              </a:solidFill>
              <a:latin typeface="Montserrat" panose="00000500000000000000" pitchFamily="2" charset="0"/>
              <a:ea typeface="+mn-ea"/>
              <a:cs typeface="+mn-cs"/>
            </a:rPr>
            <a:t>Criterios de Solvencia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kern="1200" dirty="0">
              <a:solidFill>
                <a:srgbClr val="5F5F5E"/>
              </a:solidFill>
              <a:latin typeface="Montserrat" panose="00000500000000000000" pitchFamily="2" charset="0"/>
              <a:ea typeface="+mn-ea"/>
              <a:cs typeface="+mn-cs"/>
            </a:rPr>
            <a:t>Procedimiento de adjudicación</a:t>
          </a:r>
        </a:p>
      </dsp:txBody>
      <dsp:txXfrm>
        <a:off x="6943261" y="100819"/>
        <a:ext cx="2930250" cy="1532055"/>
      </dsp:txXfrm>
    </dsp:sp>
    <dsp:sp modelId="{3F430902-07E8-4590-AA71-536C6019F65A}">
      <dsp:nvSpPr>
        <dsp:cNvPr id="0" name=""/>
        <dsp:cNvSpPr/>
      </dsp:nvSpPr>
      <dsp:spPr>
        <a:xfrm>
          <a:off x="213079" y="1948397"/>
          <a:ext cx="3096010" cy="16978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Montserrat" panose="00000500000000000000" pitchFamily="2" charset="0"/>
              <a:ea typeface="+mn-ea"/>
              <a:cs typeface="+mn-cs"/>
            </a:rPr>
            <a:t>¿QUÉ FASES </a:t>
          </a:r>
          <a:r>
            <a:rPr lang="es-ES" sz="1400" b="0" kern="1200" dirty="0">
              <a:latin typeface="Montserrat" panose="00000500000000000000" pitchFamily="2" charset="0"/>
              <a:ea typeface="+mn-ea"/>
              <a:cs typeface="+mn-cs"/>
            </a:rPr>
            <a:t>VA A TENER EL PROYECTO?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kern="1200" dirty="0">
              <a:solidFill>
                <a:srgbClr val="5F5F5E"/>
              </a:solidFill>
              <a:latin typeface="Montserrat" panose="00000500000000000000" pitchFamily="2" charset="0"/>
              <a:ea typeface="+mn-ea"/>
              <a:cs typeface="+mn-cs"/>
            </a:rPr>
            <a:t>Plan de trabajo y entregables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kern="1200" dirty="0">
              <a:solidFill>
                <a:srgbClr val="5F5F5E"/>
              </a:solidFill>
              <a:latin typeface="Montserrat" panose="00000500000000000000" pitchFamily="2" charset="0"/>
              <a:ea typeface="+mn-ea"/>
              <a:cs typeface="+mn-cs"/>
            </a:rPr>
            <a:t>Test de validación</a:t>
          </a:r>
        </a:p>
      </dsp:txBody>
      <dsp:txXfrm>
        <a:off x="295959" y="2031277"/>
        <a:ext cx="2930250" cy="1532055"/>
      </dsp:txXfrm>
    </dsp:sp>
    <dsp:sp modelId="{14E643C6-B76F-4358-A695-3630F07E2DF7}">
      <dsp:nvSpPr>
        <dsp:cNvPr id="0" name=""/>
        <dsp:cNvSpPr/>
      </dsp:nvSpPr>
      <dsp:spPr>
        <a:xfrm>
          <a:off x="3556069" y="1948397"/>
          <a:ext cx="3096010" cy="16978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Montserrat" panose="00000500000000000000" pitchFamily="2" charset="0"/>
              <a:ea typeface="+mn-ea"/>
              <a:cs typeface="+mn-cs"/>
            </a:rPr>
            <a:t>¿CÓMO ESCOGER </a:t>
          </a:r>
          <a:r>
            <a:rPr lang="es-ES" sz="1400" b="0" kern="1200" dirty="0">
              <a:latin typeface="Montserrat" panose="00000500000000000000" pitchFamily="2" charset="0"/>
              <a:ea typeface="+mn-ea"/>
              <a:cs typeface="+mn-cs"/>
            </a:rPr>
            <a:t>LA MEJOR </a:t>
          </a:r>
          <a:r>
            <a:rPr lang="es-ES" sz="1400" b="1" kern="1200" dirty="0">
              <a:latin typeface="Montserrat" panose="00000500000000000000" pitchFamily="2" charset="0"/>
              <a:ea typeface="+mn-ea"/>
              <a:cs typeface="+mn-cs"/>
            </a:rPr>
            <a:t>PROPUESTA</a:t>
          </a:r>
          <a:r>
            <a:rPr lang="es-ES" sz="1400" b="0" kern="1200" dirty="0">
              <a:latin typeface="Montserrat" panose="00000500000000000000" pitchFamily="2" charset="0"/>
              <a:ea typeface="+mn-ea"/>
              <a:cs typeface="+mn-cs"/>
            </a:rPr>
            <a:t>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kern="1200" dirty="0">
              <a:solidFill>
                <a:srgbClr val="5F5F5E"/>
              </a:solidFill>
              <a:latin typeface="Montserrat" panose="00000500000000000000" pitchFamily="2" charset="0"/>
              <a:ea typeface="+mn-ea"/>
              <a:cs typeface="+mn-cs"/>
            </a:rPr>
            <a:t>Contenido de la oferta / aspectos para negociar o el diálogo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kern="1200" dirty="0">
              <a:solidFill>
                <a:srgbClr val="5F5F5E"/>
              </a:solidFill>
              <a:latin typeface="Montserrat" panose="00000500000000000000" pitchFamily="2" charset="0"/>
              <a:ea typeface="+mn-ea"/>
              <a:cs typeface="+mn-cs"/>
            </a:rPr>
            <a:t>Criterios de adjudicación </a:t>
          </a:r>
        </a:p>
      </dsp:txBody>
      <dsp:txXfrm>
        <a:off x="3638949" y="2031277"/>
        <a:ext cx="2930250" cy="1532055"/>
      </dsp:txXfrm>
    </dsp:sp>
    <dsp:sp modelId="{799256C7-AD4B-4E67-970F-754B4D629615}">
      <dsp:nvSpPr>
        <dsp:cNvPr id="0" name=""/>
        <dsp:cNvSpPr/>
      </dsp:nvSpPr>
      <dsp:spPr>
        <a:xfrm>
          <a:off x="6899058" y="1948397"/>
          <a:ext cx="3096010" cy="16978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400" b="1" kern="1200" dirty="0">
              <a:latin typeface="Montserrat" panose="00000500000000000000" pitchFamily="2" charset="0"/>
              <a:ea typeface="+mn-ea"/>
              <a:cs typeface="+mn-cs"/>
            </a:rPr>
            <a:t>¿CÓMO GESTIONAR </a:t>
          </a:r>
          <a:r>
            <a:rPr lang="es-ES" sz="1400" b="0" kern="1200" dirty="0">
              <a:latin typeface="Montserrat" panose="00000500000000000000" pitchFamily="2" charset="0"/>
              <a:ea typeface="+mn-ea"/>
              <a:cs typeface="+mn-cs"/>
            </a:rPr>
            <a:t>LOS</a:t>
          </a:r>
          <a:r>
            <a:rPr lang="es-ES" sz="1400" b="1" kern="1200" dirty="0">
              <a:latin typeface="Montserrat" panose="00000500000000000000" pitchFamily="2" charset="0"/>
              <a:ea typeface="+mn-ea"/>
              <a:cs typeface="+mn-cs"/>
            </a:rPr>
            <a:t> RESULTADOS?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kern="1200" dirty="0">
              <a:solidFill>
                <a:srgbClr val="5F5F5E"/>
              </a:solidFill>
              <a:latin typeface="Montserrat" panose="00000500000000000000" pitchFamily="2" charset="0"/>
              <a:ea typeface="+mn-ea"/>
              <a:cs typeface="+mn-cs"/>
            </a:rPr>
            <a:t>Gestión DPIs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kern="1200" dirty="0">
              <a:solidFill>
                <a:srgbClr val="5F5F5E"/>
              </a:solidFill>
              <a:latin typeface="Montserrat" panose="00000500000000000000" pitchFamily="2" charset="0"/>
              <a:ea typeface="+mn-ea"/>
              <a:cs typeface="+mn-cs"/>
            </a:rPr>
            <a:t>Posibilidad royalties</a:t>
          </a:r>
        </a:p>
      </dsp:txBody>
      <dsp:txXfrm>
        <a:off x="6981938" y="2031277"/>
        <a:ext cx="2930250" cy="15320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27026-FFBF-4766-BD72-90F8CFAD7DD2}">
      <dsp:nvSpPr>
        <dsp:cNvPr id="0" name=""/>
        <dsp:cNvSpPr/>
      </dsp:nvSpPr>
      <dsp:spPr>
        <a:xfrm>
          <a:off x="2709461" y="0"/>
          <a:ext cx="1789419" cy="835761"/>
        </a:xfrm>
        <a:prstGeom prst="roundRect">
          <a:avLst>
            <a:gd name="adj" fmla="val 10000"/>
          </a:avLst>
        </a:prstGeom>
        <a:solidFill>
          <a:srgbClr val="336699"/>
        </a:solidFill>
        <a:ln w="635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bg1"/>
              </a:solidFill>
            </a:rPr>
            <a:t>Garantizar la confidencialidad</a:t>
          </a:r>
        </a:p>
      </dsp:txBody>
      <dsp:txXfrm>
        <a:off x="2733940" y="24479"/>
        <a:ext cx="1740461" cy="786803"/>
      </dsp:txXfrm>
    </dsp:sp>
    <dsp:sp modelId="{0CC6365C-992D-4021-AE33-6DAAF1F71003}">
      <dsp:nvSpPr>
        <dsp:cNvPr id="0" name=""/>
        <dsp:cNvSpPr/>
      </dsp:nvSpPr>
      <dsp:spPr>
        <a:xfrm>
          <a:off x="4865307" y="0"/>
          <a:ext cx="1823688" cy="835761"/>
        </a:xfrm>
        <a:prstGeom prst="roundRect">
          <a:avLst>
            <a:gd name="adj" fmla="val 10000"/>
          </a:avLst>
        </a:prstGeom>
        <a:solidFill>
          <a:srgbClr val="336699"/>
        </a:solidFill>
        <a:ln w="635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bg1"/>
              </a:solidFill>
            </a:rPr>
            <a:t>No </a:t>
          </a:r>
          <a:r>
            <a:rPr lang="es-ES" sz="1600" kern="1200" dirty="0">
              <a:solidFill>
                <a:prstClr val="white"/>
              </a:solidFill>
              <a:latin typeface="Avenir Next LT Pro"/>
              <a:ea typeface="+mn-ea"/>
              <a:cs typeface="+mn-cs"/>
            </a:rPr>
            <a:t>distorsionar</a:t>
          </a:r>
          <a:r>
            <a:rPr lang="es-ES" sz="1700" kern="1200" dirty="0">
              <a:solidFill>
                <a:schemeClr val="bg1"/>
              </a:solidFill>
            </a:rPr>
            <a:t> la competencia</a:t>
          </a:r>
        </a:p>
      </dsp:txBody>
      <dsp:txXfrm>
        <a:off x="4889786" y="24479"/>
        <a:ext cx="1774730" cy="786803"/>
      </dsp:txXfrm>
    </dsp:sp>
    <dsp:sp modelId="{1CD35785-2B14-478D-8D67-8CE11FF323CC}">
      <dsp:nvSpPr>
        <dsp:cNvPr id="0" name=""/>
        <dsp:cNvSpPr/>
      </dsp:nvSpPr>
      <dsp:spPr>
        <a:xfrm>
          <a:off x="4385818" y="3551986"/>
          <a:ext cx="626821" cy="626821"/>
        </a:xfrm>
        <a:prstGeom prst="triangle">
          <a:avLst/>
        </a:prstGeom>
        <a:solidFill>
          <a:srgbClr val="336699"/>
        </a:solidFill>
        <a:ln w="635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F709A-306C-4B7E-8797-E275A31B01FB}">
      <dsp:nvSpPr>
        <dsp:cNvPr id="0" name=""/>
        <dsp:cNvSpPr/>
      </dsp:nvSpPr>
      <dsp:spPr>
        <a:xfrm rot="240000">
          <a:off x="2818191" y="3249061"/>
          <a:ext cx="3762075" cy="263069"/>
        </a:xfrm>
        <a:prstGeom prst="rect">
          <a:avLst/>
        </a:prstGeom>
        <a:solidFill>
          <a:srgbClr val="336699"/>
        </a:solidFill>
        <a:ln w="635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AFE85-EE93-498A-AE0E-9BF2BC5E7132}">
      <dsp:nvSpPr>
        <dsp:cNvPr id="0" name=""/>
        <dsp:cNvSpPr/>
      </dsp:nvSpPr>
      <dsp:spPr>
        <a:xfrm rot="240000">
          <a:off x="5053233" y="2225653"/>
          <a:ext cx="1548546" cy="1098150"/>
        </a:xfrm>
        <a:prstGeom prst="roundRect">
          <a:avLst/>
        </a:prstGeom>
        <a:solidFill>
          <a:prstClr val="white"/>
        </a:solidFill>
        <a:ln w="635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No acotar demasiado el objeto del contrato</a:t>
          </a:r>
        </a:p>
      </dsp:txBody>
      <dsp:txXfrm>
        <a:off x="5106840" y="2279260"/>
        <a:ext cx="1441332" cy="990936"/>
      </dsp:txXfrm>
    </dsp:sp>
    <dsp:sp modelId="{D1C6393E-8022-4F02-9B61-17357574BF50}">
      <dsp:nvSpPr>
        <dsp:cNvPr id="0" name=""/>
        <dsp:cNvSpPr/>
      </dsp:nvSpPr>
      <dsp:spPr>
        <a:xfrm rot="240000">
          <a:off x="5136810" y="1089017"/>
          <a:ext cx="1548546" cy="1098150"/>
        </a:xfrm>
        <a:prstGeom prst="roundRect">
          <a:avLst/>
        </a:prstGeom>
        <a:solidFill>
          <a:prstClr val="white"/>
        </a:solidFill>
        <a:ln w="635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Publicidad suficiente con tiempo suficiente</a:t>
          </a:r>
        </a:p>
      </dsp:txBody>
      <dsp:txXfrm>
        <a:off x="5190417" y="1142624"/>
        <a:ext cx="1441332" cy="990936"/>
      </dsp:txXfrm>
    </dsp:sp>
    <dsp:sp modelId="{27308D95-294D-43F3-A403-C50F4EC4C6F8}">
      <dsp:nvSpPr>
        <dsp:cNvPr id="0" name=""/>
        <dsp:cNvSpPr/>
      </dsp:nvSpPr>
      <dsp:spPr>
        <a:xfrm rot="240000">
          <a:off x="2901147" y="2075216"/>
          <a:ext cx="1548546" cy="1098150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336699"/>
              </a:solidFill>
            </a:rPr>
            <a:t>No difundir DPIs de participantes</a:t>
          </a:r>
        </a:p>
      </dsp:txBody>
      <dsp:txXfrm>
        <a:off x="2954754" y="2128823"/>
        <a:ext cx="1441332" cy="9909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BBC43-F63E-4EEB-B764-BF89D5264308}">
      <dsp:nvSpPr>
        <dsp:cNvPr id="0" name=""/>
        <dsp:cNvSpPr/>
      </dsp:nvSpPr>
      <dsp:spPr>
        <a:xfrm>
          <a:off x="29028" y="536668"/>
          <a:ext cx="2493775" cy="1496265"/>
        </a:xfrm>
        <a:prstGeom prst="roundRect">
          <a:avLst/>
        </a:pr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0" kern="1200" dirty="0">
              <a:solidFill>
                <a:srgbClr val="336699"/>
              </a:solidFill>
              <a:latin typeface="+mj-lt"/>
            </a:rPr>
            <a:t>Las Propuestas deben ceñirse a las </a:t>
          </a:r>
          <a:r>
            <a:rPr lang="es-ES_tradnl" sz="1400" b="1" kern="1200" dirty="0">
              <a:solidFill>
                <a:srgbClr val="336699"/>
              </a:solidFill>
              <a:latin typeface="+mj-lt"/>
            </a:rPr>
            <a:t>reglas de la convocatoria</a:t>
          </a:r>
          <a:r>
            <a:rPr lang="es-ES_tradnl" sz="1400" b="0" kern="1200" dirty="0">
              <a:solidFill>
                <a:srgbClr val="336699"/>
              </a:solidFill>
              <a:latin typeface="+mj-lt"/>
            </a:rPr>
            <a:t>. Leedlas bien.</a:t>
          </a:r>
          <a:endParaRPr lang="es-ES" sz="1400" b="0" kern="1200" dirty="0">
            <a:solidFill>
              <a:srgbClr val="336699"/>
            </a:solidFill>
            <a:latin typeface="+mj-lt"/>
          </a:endParaRPr>
        </a:p>
      </dsp:txBody>
      <dsp:txXfrm>
        <a:off x="102070" y="609710"/>
        <a:ext cx="2347691" cy="1350181"/>
      </dsp:txXfrm>
    </dsp:sp>
    <dsp:sp modelId="{42685441-92AC-4FFD-8A58-D167D5A9A53E}">
      <dsp:nvSpPr>
        <dsp:cNvPr id="0" name=""/>
        <dsp:cNvSpPr/>
      </dsp:nvSpPr>
      <dsp:spPr>
        <a:xfrm>
          <a:off x="2772182" y="536668"/>
          <a:ext cx="2493775" cy="1496265"/>
        </a:xfrm>
        <a:prstGeom prst="roundRect">
          <a:avLst/>
        </a:pr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0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Las propuestas deberán centrarse en resolver el </a:t>
          </a:r>
          <a:r>
            <a:rPr lang="es-ES_tradnl" sz="1400" b="1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reto</a:t>
          </a:r>
          <a:r>
            <a:rPr lang="es-ES_tradnl" sz="1400" b="0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 planteado y en identificar </a:t>
          </a:r>
          <a:r>
            <a:rPr lang="es-ES_tradnl" sz="1400" b="1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aspectos críticos </a:t>
          </a:r>
          <a:r>
            <a:rPr lang="es-ES_tradnl" sz="1400" b="0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a tener en cuenta</a:t>
          </a:r>
          <a:r>
            <a:rPr lang="es-ES_tradnl" sz="1400" b="0" kern="1200" dirty="0">
              <a:solidFill>
                <a:schemeClr val="accent1"/>
              </a:solidFill>
              <a:latin typeface="+mj-lt"/>
            </a:rPr>
            <a:t>.</a:t>
          </a:r>
        </a:p>
      </dsp:txBody>
      <dsp:txXfrm>
        <a:off x="2845224" y="609710"/>
        <a:ext cx="2347691" cy="1350181"/>
      </dsp:txXfrm>
    </dsp:sp>
    <dsp:sp modelId="{C132B24B-C80A-44D1-9EBA-5F07482D7FAC}">
      <dsp:nvSpPr>
        <dsp:cNvPr id="0" name=""/>
        <dsp:cNvSpPr/>
      </dsp:nvSpPr>
      <dsp:spPr>
        <a:xfrm>
          <a:off x="5515335" y="536668"/>
          <a:ext cx="2493775" cy="1496265"/>
        </a:xfrm>
        <a:prstGeom prst="roundRect">
          <a:avLst/>
        </a:pr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0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Podrán presentarse soluciones </a:t>
          </a:r>
          <a:r>
            <a:rPr lang="es-ES_tradnl" sz="1400" b="1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parciales o integrales.</a:t>
          </a:r>
        </a:p>
      </dsp:txBody>
      <dsp:txXfrm>
        <a:off x="5588377" y="609710"/>
        <a:ext cx="2347691" cy="1350181"/>
      </dsp:txXfrm>
    </dsp:sp>
    <dsp:sp modelId="{6F456F44-8729-4622-B870-7FBBA3BBD23F}">
      <dsp:nvSpPr>
        <dsp:cNvPr id="0" name=""/>
        <dsp:cNvSpPr/>
      </dsp:nvSpPr>
      <dsp:spPr>
        <a:xfrm>
          <a:off x="8232603" y="553920"/>
          <a:ext cx="2493775" cy="1496265"/>
        </a:xfrm>
        <a:prstGeom prst="roundRect">
          <a:avLst/>
        </a:pr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0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Definir las </a:t>
          </a:r>
          <a:r>
            <a:rPr lang="es-ES_tradnl" sz="1400" b="1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capacidades</a:t>
          </a:r>
          <a:r>
            <a:rPr lang="es-ES_tradnl" sz="1400" b="0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 de la entidad en el proyecto. Evitar inflar los números.</a:t>
          </a:r>
          <a:endParaRPr lang="es-ES" sz="1400" b="0" kern="1200" dirty="0">
            <a:solidFill>
              <a:srgbClr val="336699"/>
            </a:solidFill>
            <a:latin typeface="Avenir Next LT Pro"/>
            <a:ea typeface="+mn-ea"/>
            <a:cs typeface="+mn-cs"/>
          </a:endParaRPr>
        </a:p>
      </dsp:txBody>
      <dsp:txXfrm>
        <a:off x="8305645" y="626962"/>
        <a:ext cx="2347691" cy="1350181"/>
      </dsp:txXfrm>
    </dsp:sp>
    <dsp:sp modelId="{E2495B2B-BF63-4D51-996D-0CF31438B9E8}">
      <dsp:nvSpPr>
        <dsp:cNvPr id="0" name=""/>
        <dsp:cNvSpPr/>
      </dsp:nvSpPr>
      <dsp:spPr>
        <a:xfrm>
          <a:off x="1374720" y="2299563"/>
          <a:ext cx="2493775" cy="1496265"/>
        </a:xfrm>
        <a:prstGeom prst="roundRect">
          <a:avLst/>
        </a:pr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0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En cualquier momento se podrá llamar a </a:t>
          </a:r>
          <a:r>
            <a:rPr lang="es-ES_tradnl" sz="1400" b="1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entrevistas</a:t>
          </a:r>
          <a:r>
            <a:rPr lang="es-ES_tradnl" sz="1400" b="0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 o reuniones.</a:t>
          </a:r>
        </a:p>
      </dsp:txBody>
      <dsp:txXfrm>
        <a:off x="1447762" y="2372605"/>
        <a:ext cx="2347691" cy="1350181"/>
      </dsp:txXfrm>
    </dsp:sp>
    <dsp:sp modelId="{58BB2A32-D036-42EC-B449-C363CD9E6695}">
      <dsp:nvSpPr>
        <dsp:cNvPr id="0" name=""/>
        <dsp:cNvSpPr/>
      </dsp:nvSpPr>
      <dsp:spPr>
        <a:xfrm>
          <a:off x="4117873" y="2299563"/>
          <a:ext cx="2493775" cy="1496265"/>
        </a:xfrm>
        <a:prstGeom prst="roundRect">
          <a:avLst/>
        </a:pr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0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Durante el desarrollo de la consulta, se podrá publicar </a:t>
          </a:r>
          <a:r>
            <a:rPr lang="es-ES_tradnl" sz="1400" b="1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información relativa a los avances </a:t>
          </a:r>
          <a:r>
            <a:rPr lang="es-ES_tradnl" sz="1400" b="0" kern="1200" dirty="0">
              <a:solidFill>
                <a:srgbClr val="336699"/>
              </a:solidFill>
              <a:latin typeface="Avenir Next LT Pro"/>
              <a:ea typeface="+mn-ea"/>
              <a:cs typeface="+mn-cs"/>
            </a:rPr>
            <a:t>de la misma.</a:t>
          </a:r>
        </a:p>
      </dsp:txBody>
      <dsp:txXfrm>
        <a:off x="4190915" y="2372605"/>
        <a:ext cx="2347691" cy="1350181"/>
      </dsp:txXfrm>
    </dsp:sp>
    <dsp:sp modelId="{30D10DA4-2EB5-4E9E-936F-DA192DF9BFA1}">
      <dsp:nvSpPr>
        <dsp:cNvPr id="0" name=""/>
        <dsp:cNvSpPr/>
      </dsp:nvSpPr>
      <dsp:spPr>
        <a:xfrm>
          <a:off x="6861027" y="2299563"/>
          <a:ext cx="2493775" cy="1496265"/>
        </a:xfrm>
        <a:prstGeom prst="roundRect">
          <a:avLst/>
        </a:pr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0" kern="1200" dirty="0">
              <a:solidFill>
                <a:srgbClr val="336699"/>
              </a:solidFill>
              <a:latin typeface="+mj-lt"/>
            </a:rPr>
            <a:t>Revisar en detalle el </a:t>
          </a:r>
          <a:r>
            <a:rPr lang="es-ES_tradnl" sz="1400" b="1" kern="1200" dirty="0">
              <a:solidFill>
                <a:srgbClr val="336699"/>
              </a:solidFill>
              <a:latin typeface="+mj-lt"/>
            </a:rPr>
            <a:t>Informe de conclusiones</a:t>
          </a:r>
          <a:r>
            <a:rPr lang="es-ES_tradnl" sz="1400" b="0" kern="1200" dirty="0">
              <a:solidFill>
                <a:srgbClr val="336699"/>
              </a:solidFill>
              <a:latin typeface="+mj-lt"/>
            </a:rPr>
            <a:t>. Incluirá las claves de las futuras contrataciones</a:t>
          </a:r>
        </a:p>
      </dsp:txBody>
      <dsp:txXfrm>
        <a:off x="6934069" y="2372605"/>
        <a:ext cx="2347691" cy="1350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B50BC-C196-4F7B-9AB7-6930865E7014}" type="datetimeFigureOut">
              <a:rPr lang="es-ES" smtClean="0"/>
              <a:t>14/02/2023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23B62-1FF9-418E-92B5-073B04949D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7511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000035-62E8-4B22-9A80-F76586AB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F137-317A-4F76-846D-42D00BB8BE58}" type="datetimeFigureOut">
              <a:rPr lang="es-ES" smtClean="0"/>
              <a:t>14/02/2023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63B94D-FA51-4265-8E2F-3E033E6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0DF1D5-FAA3-4B80-92D0-4EE13D932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543" y="1221232"/>
            <a:ext cx="10668915" cy="5334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lang="en-US" sz="2400" b="1" i="0" u="none" strike="noStrike" kern="1200" cap="none" spc="0" normalizeH="0" baseline="0" dirty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F146373-9AD8-4994-810B-A7A6426E2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D2235"/>
                </a:solidFill>
              </a:defRPr>
            </a:lvl1pPr>
          </a:lstStyle>
          <a:p>
            <a:r>
              <a:rPr lang="es-ES"/>
              <a:t>URL WEB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375C38C-6678-41BA-AB71-3D9AA1952B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100" y="2166938"/>
            <a:ext cx="10591800" cy="3197225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D2235"/>
              </a:buClr>
              <a:buFont typeface="Wingdings" panose="05000000000000000000" pitchFamily="2" charset="2"/>
              <a:buNone/>
              <a:defRPr>
                <a:solidFill>
                  <a:schemeClr val="tx1"/>
                </a:solidFill>
              </a:defRPr>
            </a:lvl1pPr>
            <a:lvl2pPr marL="685798" indent="-228600">
              <a:buClr>
                <a:srgbClr val="9D2235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142994" indent="-228600">
              <a:buClr>
                <a:srgbClr val="9D22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1600192" indent="-228600">
              <a:buClr>
                <a:srgbClr val="9D2235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057390" indent="-228600">
              <a:buClr>
                <a:srgbClr val="9D2235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142921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erre">
    <p:bg>
      <p:bgPr>
        <a:solidFill>
          <a:srgbClr val="9D2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E313E66-2DCF-4E97-8E66-99975206D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543" y="1221232"/>
            <a:ext cx="10668915" cy="5334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lang="en-US" sz="24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40EBC7B7-A89B-439F-B3AA-EAFD1E93E3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543" y="1964269"/>
            <a:ext cx="10668915" cy="3843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lang="es-E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1365" indent="-33654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 3" panose="05040102010807070707" pitchFamily="18" charset="2"/>
              <a:buChar char="´"/>
              <a:defRPr lang="es-E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17549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 3" panose="05040102010807070707" pitchFamily="18" charset="2"/>
              <a:buChar char="´"/>
              <a:defRPr lang="es-E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B16F62A-BCB4-4DA0-AF5D-256DF4319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/>
              <a:t>URL WEB</a:t>
            </a:r>
          </a:p>
        </p:txBody>
      </p:sp>
    </p:spTree>
    <p:extLst>
      <p:ext uri="{BB962C8B-B14F-4D97-AF65-F5344CB8AC3E}">
        <p14:creationId xmlns:p14="http://schemas.microsoft.com/office/powerpoint/2010/main" val="166137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 2">
    <p:bg>
      <p:bgPr>
        <a:solidFill>
          <a:srgbClr val="9D2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59B01E0-0D44-474E-9E14-5C9E54674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0155" y="2184629"/>
            <a:ext cx="6631684" cy="10895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algn="ctr">
              <a:defRPr lang="en-US" sz="3600" b="1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609597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465A47-9058-4943-BF35-640572E880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66640" y="3969331"/>
            <a:ext cx="6645198" cy="803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s-ES" sz="2800" b="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CD62974-06C0-41E5-AA56-17A53C36E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/>
              <a:t>URL WEB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41FA3370-7BDF-4D79-A719-219FC16E2F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80155" y="5255423"/>
            <a:ext cx="6631683" cy="803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s-ES" sz="28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522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F72DB21-150C-450B-9A5F-3BD92D048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D2235"/>
                </a:solidFill>
              </a:defRPr>
            </a:lvl1pPr>
          </a:lstStyle>
          <a:p>
            <a:r>
              <a:rPr lang="es-ES"/>
              <a:t>URL WEB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CF05C68-7BD3-4043-A87F-ED981133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0155" y="2184629"/>
            <a:ext cx="6631684" cy="10895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algn="ctr">
              <a:defRPr lang="en-US" sz="3600" b="1">
                <a:solidFill>
                  <a:srgbClr val="9D2235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609597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7D330C82-2633-4655-8946-C0EF22E261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66640" y="3969331"/>
            <a:ext cx="6645198" cy="803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s-ES" sz="2400" b="1" kern="1200" dirty="0" smtClean="0">
                <a:solidFill>
                  <a:srgbClr val="9D2235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46C01416-B6AB-426E-B38B-34F08BB5E1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80155" y="5255423"/>
            <a:ext cx="6631683" cy="803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s-ES" sz="2400" b="1" kern="1200" dirty="0" smtClean="0">
                <a:solidFill>
                  <a:srgbClr val="9D2235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36172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130778A-03F6-479D-9A59-4243314E8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174" y="2933479"/>
            <a:ext cx="10153649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algn="ctr">
              <a:defRPr lang="en-US" sz="4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609597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9B4D89F1-F5F5-45D9-8816-7314BAC7EA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9174" y="4766685"/>
            <a:ext cx="10153649" cy="803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s-ES" sz="28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3D5FB7-D21F-4632-8BBB-3551F7AEB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/>
              <a:t>URL WEB</a:t>
            </a:r>
          </a:p>
        </p:txBody>
      </p:sp>
    </p:spTree>
    <p:extLst>
      <p:ext uri="{BB962C8B-B14F-4D97-AF65-F5344CB8AC3E}">
        <p14:creationId xmlns:p14="http://schemas.microsoft.com/office/powerpoint/2010/main" val="295611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CIÓN">
    <p:bg>
      <p:bgPr>
        <a:solidFill>
          <a:srgbClr val="9D2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130778A-03F6-479D-9A59-4243314E8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174" y="2933479"/>
            <a:ext cx="10153649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algn="ctr">
              <a:defRPr lang="en-US" sz="4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609597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9B4D89F1-F5F5-45D9-8816-7314BAC7EA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9174" y="4766685"/>
            <a:ext cx="10153649" cy="803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s-ES" sz="28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7D18EAB-CD7A-4AB4-88FE-2DF72157D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s-ES"/>
              <a:t>URL WEB</a:t>
            </a:r>
          </a:p>
        </p:txBody>
      </p:sp>
    </p:spTree>
    <p:extLst>
      <p:ext uri="{BB962C8B-B14F-4D97-AF65-F5344CB8AC3E}">
        <p14:creationId xmlns:p14="http://schemas.microsoft.com/office/powerpoint/2010/main" val="3881969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9501-9B57-DF4D-BF81-26893B6D717C}" type="datetimeFigureOut">
              <a:rPr lang="es-ES" smtClean="0"/>
              <a:t>14/02/2023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1BB1-6244-E244-A259-A647C89D5C3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F353DD95-BA4F-4156-AE53-765A8F465C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72895"/>
            <a:ext cx="10515600" cy="33866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lang="es-ES" sz="1800" kern="1200" dirty="0" smtClean="0">
                <a:solidFill>
                  <a:srgbClr val="5F5F5E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351357" indent="-33654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7BC4"/>
              </a:buClr>
              <a:buFont typeface="Wingdings 3" panose="05040102010807070707" pitchFamily="18" charset="2"/>
              <a:buChar char="´"/>
              <a:defRPr lang="es-ES" sz="1600" kern="1200" dirty="0" smtClean="0">
                <a:solidFill>
                  <a:srgbClr val="5F5F5E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717531" indent="-2285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5E5F5F"/>
              </a:buClr>
              <a:buFont typeface="Wingdings 3" panose="05040102010807070707" pitchFamily="18" charset="2"/>
              <a:buChar char="´"/>
              <a:defRPr lang="es-ES" sz="1400" kern="1200" dirty="0" smtClean="0">
                <a:solidFill>
                  <a:srgbClr val="5F5F5E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42821E-1D36-6B58-4977-BB45C4868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221232"/>
            <a:ext cx="10515600" cy="533480"/>
          </a:xfrm>
        </p:spPr>
        <p:txBody>
          <a:bodyPr>
            <a:normAutofit/>
          </a:bodyPr>
          <a:lstStyle>
            <a:lvl1pPr>
              <a:defRPr kumimoji="0" lang="en-US" sz="2400" b="1" i="0" u="none" strike="noStrike" kern="1200" cap="none" spc="0" normalizeH="0" baseline="0" dirty="0">
                <a:ln>
                  <a:noFill/>
                </a:ln>
                <a:solidFill>
                  <a:srgbClr val="007BC4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pic>
        <p:nvPicPr>
          <p:cNvPr id="6" name="Imagen 3">
            <a:extLst>
              <a:ext uri="{FF2B5EF4-FFF2-40B4-BE49-F238E27FC236}">
                <a16:creationId xmlns:a16="http://schemas.microsoft.com/office/drawing/2014/main" id="{CDD1F680-6455-A3D1-98CB-B14C4741B1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838201" y="434105"/>
            <a:ext cx="1345746" cy="383511"/>
          </a:xfrm>
          <a:prstGeom prst="rect">
            <a:avLst/>
          </a:prstGeom>
          <a:ln>
            <a:noFill/>
          </a:ln>
        </p:spPr>
      </p:pic>
      <p:pic>
        <p:nvPicPr>
          <p:cNvPr id="7" name="Imagen 5">
            <a:extLst>
              <a:ext uri="{FF2B5EF4-FFF2-40B4-BE49-F238E27FC236}">
                <a16:creationId xmlns:a16="http://schemas.microsoft.com/office/drawing/2014/main" id="{1F2C4DA5-803A-9BBA-4405-B678AC6E29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>
          <a:xfrm>
            <a:off x="9258271" y="444158"/>
            <a:ext cx="2104764" cy="383511"/>
          </a:xfrm>
          <a:prstGeom prst="rect">
            <a:avLst/>
          </a:prstGeom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00BD89C-35FB-FF53-597C-6CC25391BB9C}"/>
              </a:ext>
            </a:extLst>
          </p:cNvPr>
          <p:cNvSpPr txBox="1"/>
          <p:nvPr userDrawn="1"/>
        </p:nvSpPr>
        <p:spPr>
          <a:xfrm>
            <a:off x="6096000" y="6400418"/>
            <a:ext cx="52577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dirty="0"/>
              <a:t>https://cmatv.xunta.gal/avisos</a:t>
            </a:r>
          </a:p>
        </p:txBody>
      </p:sp>
    </p:spTree>
    <p:extLst>
      <p:ext uri="{BB962C8B-B14F-4D97-AF65-F5344CB8AC3E}">
        <p14:creationId xmlns:p14="http://schemas.microsoft.com/office/powerpoint/2010/main" val="371262008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erre">
    <p:bg>
      <p:bgPr>
        <a:solidFill>
          <a:srgbClr val="9D2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E313E66-2DCF-4E97-8E66-99975206D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543" y="1221232"/>
            <a:ext cx="10668915" cy="5334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lang="en-US" sz="24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40EBC7B7-A89B-439F-B3AA-EAFD1E93E3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543" y="1964269"/>
            <a:ext cx="10668915" cy="3843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lang="es-E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1365" indent="-33654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 3" panose="05040102010807070707" pitchFamily="18" charset="2"/>
              <a:buChar char="´"/>
              <a:defRPr lang="es-E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17549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 3" panose="05040102010807070707" pitchFamily="18" charset="2"/>
              <a:buChar char="´"/>
              <a:defRPr lang="es-E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B16F62A-BCB4-4DA0-AF5D-256DF4319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/>
              <a:t>URL WEB</a:t>
            </a:r>
          </a:p>
        </p:txBody>
      </p:sp>
    </p:spTree>
    <p:extLst>
      <p:ext uri="{BB962C8B-B14F-4D97-AF65-F5344CB8AC3E}">
        <p14:creationId xmlns:p14="http://schemas.microsoft.com/office/powerpoint/2010/main" val="104213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bg>
      <p:bgPr>
        <a:solidFill>
          <a:srgbClr val="9D2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59B01E0-0D44-474E-9E14-5C9E54674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0155" y="2184629"/>
            <a:ext cx="6631684" cy="10895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algn="ctr">
              <a:defRPr lang="en-US" sz="3600" b="1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609597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465A47-9058-4943-BF35-640572E880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66640" y="3969331"/>
            <a:ext cx="6645198" cy="803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s-ES" sz="2800" b="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CD62974-06C0-41E5-AA56-17A53C36E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/>
              <a:t>URL WEB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41FA3370-7BDF-4D79-A719-219FC16E2F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80155" y="5255423"/>
            <a:ext cx="6631683" cy="803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s-ES" sz="28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3829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F72DB21-150C-450B-9A5F-3BD92D048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D2235"/>
                </a:solidFill>
              </a:defRPr>
            </a:lvl1pPr>
          </a:lstStyle>
          <a:p>
            <a:r>
              <a:rPr lang="es-ES"/>
              <a:t>URL WEB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CF05C68-7BD3-4043-A87F-ED981133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0155" y="2184629"/>
            <a:ext cx="6631684" cy="10895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algn="ctr">
              <a:defRPr lang="en-US" sz="3600" b="1">
                <a:solidFill>
                  <a:srgbClr val="9D2235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609597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7D330C82-2633-4655-8946-C0EF22E261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66640" y="3969331"/>
            <a:ext cx="6645198" cy="803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s-ES" sz="2400" b="1" kern="1200" dirty="0" smtClean="0">
                <a:solidFill>
                  <a:srgbClr val="9D2235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46C01416-B6AB-426E-B38B-34F08BB5E1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80155" y="5255423"/>
            <a:ext cx="6631683" cy="803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s-ES" sz="2400" b="1" kern="1200" dirty="0" smtClean="0">
                <a:solidFill>
                  <a:srgbClr val="9D2235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0282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130778A-03F6-479D-9A59-4243314E8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174" y="2933479"/>
            <a:ext cx="10153649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algn="ctr">
              <a:defRPr lang="en-US" sz="4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609597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9B4D89F1-F5F5-45D9-8816-7314BAC7EA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9174" y="4766685"/>
            <a:ext cx="10153649" cy="803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s-ES" sz="28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3D5FB7-D21F-4632-8BBB-3551F7AEB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/>
              <a:t>URL WEB</a:t>
            </a:r>
          </a:p>
        </p:txBody>
      </p:sp>
    </p:spTree>
    <p:extLst>
      <p:ext uri="{BB962C8B-B14F-4D97-AF65-F5344CB8AC3E}">
        <p14:creationId xmlns:p14="http://schemas.microsoft.com/office/powerpoint/2010/main" val="1248929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CIÓN">
    <p:bg>
      <p:bgPr>
        <a:solidFill>
          <a:srgbClr val="9D2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130778A-03F6-479D-9A59-4243314E8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174" y="2933479"/>
            <a:ext cx="10153649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algn="ctr">
              <a:defRPr lang="en-US" sz="4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609597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9B4D89F1-F5F5-45D9-8816-7314BAC7EA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9174" y="4766685"/>
            <a:ext cx="10153649" cy="803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s-ES" sz="28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7D18EAB-CD7A-4AB4-88FE-2DF72157D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s-ES"/>
              <a:t>URL WEB</a:t>
            </a:r>
          </a:p>
        </p:txBody>
      </p:sp>
    </p:spTree>
    <p:extLst>
      <p:ext uri="{BB962C8B-B14F-4D97-AF65-F5344CB8AC3E}">
        <p14:creationId xmlns:p14="http://schemas.microsoft.com/office/powerpoint/2010/main" val="3253066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9501-9B57-DF4D-BF81-26893B6D717C}" type="datetimeFigureOut">
              <a:rPr lang="es-ES" smtClean="0"/>
              <a:t>14/02/2023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1BB1-6244-E244-A259-A647C89D5C3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F353DD95-BA4F-4156-AE53-765A8F465C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72895"/>
            <a:ext cx="10515600" cy="33866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lang="es-ES" sz="1800" kern="1200" dirty="0" smtClean="0">
                <a:solidFill>
                  <a:srgbClr val="5F5F5E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351357" indent="-33654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7BC4"/>
              </a:buClr>
              <a:buFont typeface="Wingdings 3" panose="05040102010807070707" pitchFamily="18" charset="2"/>
              <a:buChar char="´"/>
              <a:defRPr lang="es-ES" sz="1600" kern="1200" dirty="0" smtClean="0">
                <a:solidFill>
                  <a:srgbClr val="5F5F5E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717531" indent="-2285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5E5F5F"/>
              </a:buClr>
              <a:buFont typeface="Wingdings 3" panose="05040102010807070707" pitchFamily="18" charset="2"/>
              <a:buChar char="´"/>
              <a:defRPr lang="es-ES" sz="1400" kern="1200" dirty="0" smtClean="0">
                <a:solidFill>
                  <a:srgbClr val="5F5F5E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42821E-1D36-6B58-4977-BB45C4868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221232"/>
            <a:ext cx="10515600" cy="533480"/>
          </a:xfrm>
        </p:spPr>
        <p:txBody>
          <a:bodyPr>
            <a:normAutofit/>
          </a:bodyPr>
          <a:lstStyle>
            <a:lvl1pPr>
              <a:defRPr kumimoji="0" lang="en-US" sz="2400" b="1" i="0" u="none" strike="noStrike" kern="1200" cap="none" spc="0" normalizeH="0" baseline="0" dirty="0">
                <a:ln>
                  <a:noFill/>
                </a:ln>
                <a:solidFill>
                  <a:srgbClr val="007BC4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pic>
        <p:nvPicPr>
          <p:cNvPr id="6" name="Imagen 3">
            <a:extLst>
              <a:ext uri="{FF2B5EF4-FFF2-40B4-BE49-F238E27FC236}">
                <a16:creationId xmlns:a16="http://schemas.microsoft.com/office/drawing/2014/main" id="{CDD1F680-6455-A3D1-98CB-B14C4741B1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838201" y="434105"/>
            <a:ext cx="1345746" cy="383511"/>
          </a:xfrm>
          <a:prstGeom prst="rect">
            <a:avLst/>
          </a:prstGeom>
          <a:ln>
            <a:noFill/>
          </a:ln>
        </p:spPr>
      </p:pic>
      <p:pic>
        <p:nvPicPr>
          <p:cNvPr id="7" name="Imagen 5">
            <a:extLst>
              <a:ext uri="{FF2B5EF4-FFF2-40B4-BE49-F238E27FC236}">
                <a16:creationId xmlns:a16="http://schemas.microsoft.com/office/drawing/2014/main" id="{1F2C4DA5-803A-9BBA-4405-B678AC6E29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>
          <a:xfrm>
            <a:off x="9258271" y="444158"/>
            <a:ext cx="2104764" cy="383511"/>
          </a:xfrm>
          <a:prstGeom prst="rect">
            <a:avLst/>
          </a:prstGeom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00BD89C-35FB-FF53-597C-6CC25391BB9C}"/>
              </a:ext>
            </a:extLst>
          </p:cNvPr>
          <p:cNvSpPr txBox="1"/>
          <p:nvPr userDrawn="1"/>
        </p:nvSpPr>
        <p:spPr>
          <a:xfrm>
            <a:off x="6096000" y="6400418"/>
            <a:ext cx="52577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dirty="0"/>
              <a:t>https://cmatv.xunta.gal/avisos</a:t>
            </a:r>
          </a:p>
        </p:txBody>
      </p:sp>
    </p:spTree>
    <p:extLst>
      <p:ext uri="{BB962C8B-B14F-4D97-AF65-F5344CB8AC3E}">
        <p14:creationId xmlns:p14="http://schemas.microsoft.com/office/powerpoint/2010/main" val="214562307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1B1B3-4064-6E33-ED96-DF5284ECA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2023CA7-B551-3B87-8BC3-38DE00403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ED7F17-3771-D342-C75B-EF08C120A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17A55E-FB48-458F-BB52-CF75CE30A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URL WEB</a:t>
            </a:r>
          </a:p>
        </p:txBody>
      </p:sp>
    </p:spTree>
    <p:extLst>
      <p:ext uri="{BB962C8B-B14F-4D97-AF65-F5344CB8AC3E}">
        <p14:creationId xmlns:p14="http://schemas.microsoft.com/office/powerpoint/2010/main" val="66637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000035-62E8-4B22-9A80-F76586AB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F137-317A-4F76-846D-42D00BB8BE58}" type="datetimeFigureOut">
              <a:rPr lang="es-ES" smtClean="0"/>
              <a:t>14/02/2023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63B94D-FA51-4265-8E2F-3E033E6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0DF1D5-FAA3-4B80-92D0-4EE13D932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543" y="1221232"/>
            <a:ext cx="10668915" cy="5334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lang="en-US" sz="2400" b="1" i="0" u="none" strike="noStrike" kern="1200" cap="none" spc="0" normalizeH="0" baseline="0" dirty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F146373-9AD8-4994-810B-A7A6426E2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D2235"/>
                </a:solidFill>
              </a:defRPr>
            </a:lvl1pPr>
          </a:lstStyle>
          <a:p>
            <a:r>
              <a:rPr lang="es-ES"/>
              <a:t>URL WEB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375C38C-6678-41BA-AB71-3D9AA1952B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100" y="2166938"/>
            <a:ext cx="10591800" cy="3197225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D2235"/>
              </a:buClr>
              <a:buFont typeface="Wingdings" panose="05000000000000000000" pitchFamily="2" charset="2"/>
              <a:buNone/>
              <a:defRPr>
                <a:solidFill>
                  <a:schemeClr val="tx1"/>
                </a:solidFill>
              </a:defRPr>
            </a:lvl1pPr>
            <a:lvl2pPr marL="685798" indent="-228600">
              <a:buClr>
                <a:srgbClr val="9D2235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142994" indent="-228600">
              <a:buClr>
                <a:srgbClr val="9D223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1600192" indent="-228600">
              <a:buClr>
                <a:srgbClr val="9D2235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057390" indent="-228600">
              <a:buClr>
                <a:srgbClr val="9D2235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340282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772"/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2C5CB6-12DC-4C46-8CFE-EF6E03C23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D2235"/>
                </a:solidFill>
              </a:defRPr>
            </a:lvl1pPr>
          </a:lstStyle>
          <a:p>
            <a:r>
              <a:rPr lang="es-ES"/>
              <a:t>URL WEB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2F17C2-A656-20DC-C64E-69ABCD8ADD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95" y="151711"/>
            <a:ext cx="2924347" cy="73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8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1" r:id="rId6"/>
    <p:sldLayoutId id="2147483690" r:id="rId7"/>
    <p:sldLayoutId id="2147483691" r:id="rId8"/>
  </p:sldLayoutIdLst>
  <p:txStyles>
    <p:titleStyle>
      <a:lvl1pPr algn="l" defTabSz="91439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39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lang="es-ES" sz="2000" kern="1200" dirty="0">
          <a:solidFill>
            <a:srgbClr val="003772"/>
          </a:solidFill>
          <a:latin typeface="+mn-lt"/>
          <a:ea typeface="+mn-ea"/>
          <a:cs typeface="+mn-cs"/>
        </a:defRPr>
      </a:lvl1pPr>
      <a:lvl2pPr marL="685798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 dirty="0">
          <a:solidFill>
            <a:srgbClr val="003772"/>
          </a:solidFill>
          <a:latin typeface="+mn-lt"/>
          <a:ea typeface="+mn-ea"/>
          <a:cs typeface="+mn-cs"/>
        </a:defRPr>
      </a:lvl2pPr>
      <a:lvl3pPr marL="1142994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2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0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6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4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4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2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94" algn="l" defTabSz="9143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2" algn="l" defTabSz="9143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0" algn="l" defTabSz="9143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6" algn="l" defTabSz="9143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4" algn="l" defTabSz="9143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2" algn="l" defTabSz="9143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772"/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2C5CB6-12DC-4C46-8CFE-EF6E03C23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D2235"/>
                </a:solidFill>
              </a:defRPr>
            </a:lvl1pPr>
          </a:lstStyle>
          <a:p>
            <a:r>
              <a:rPr lang="es-ES"/>
              <a:t>URL WEB</a:t>
            </a:r>
          </a:p>
        </p:txBody>
      </p:sp>
    </p:spTree>
    <p:extLst>
      <p:ext uri="{BB962C8B-B14F-4D97-AF65-F5344CB8AC3E}">
        <p14:creationId xmlns:p14="http://schemas.microsoft.com/office/powerpoint/2010/main" val="11139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xStyles>
    <p:titleStyle>
      <a:lvl1pPr algn="l" defTabSz="91439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39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lang="es-ES" sz="2000" kern="1200" dirty="0">
          <a:solidFill>
            <a:srgbClr val="003772"/>
          </a:solidFill>
          <a:latin typeface="+mn-lt"/>
          <a:ea typeface="+mn-ea"/>
          <a:cs typeface="+mn-cs"/>
        </a:defRPr>
      </a:lvl1pPr>
      <a:lvl2pPr marL="685798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 dirty="0">
          <a:solidFill>
            <a:srgbClr val="003772"/>
          </a:solidFill>
          <a:latin typeface="+mn-lt"/>
          <a:ea typeface="+mn-ea"/>
          <a:cs typeface="+mn-cs"/>
        </a:defRPr>
      </a:lvl2pPr>
      <a:lvl3pPr marL="1142994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2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0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6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4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4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2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94" algn="l" defTabSz="9143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2" algn="l" defTabSz="9143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0" algn="l" defTabSz="9143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6" algn="l" defTabSz="9143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4" algn="l" defTabSz="9143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2" algn="l" defTabSz="9143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11.svg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4" Type="http://schemas.openxmlformats.org/officeDocument/2006/relationships/image" Target="../media/image10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43.svg"/><Relationship Id="rId3" Type="http://schemas.openxmlformats.org/officeDocument/2006/relationships/image" Target="../media/image36.svg"/><Relationship Id="rId7" Type="http://schemas.openxmlformats.org/officeDocument/2006/relationships/image" Target="../media/image39.svg"/><Relationship Id="rId12" Type="http://schemas.openxmlformats.org/officeDocument/2006/relationships/image" Target="../media/image4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41.svg"/><Relationship Id="rId5" Type="http://schemas.openxmlformats.org/officeDocument/2006/relationships/image" Target="../media/image38.svg"/><Relationship Id="rId10" Type="http://schemas.openxmlformats.org/officeDocument/2006/relationships/image" Target="../media/image30.png"/><Relationship Id="rId4" Type="http://schemas.openxmlformats.org/officeDocument/2006/relationships/image" Target="../media/image37.png"/><Relationship Id="rId9" Type="http://schemas.openxmlformats.org/officeDocument/2006/relationships/image" Target="../media/image4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openxmlformats.org/officeDocument/2006/relationships/image" Target="../media/image48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47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36.svg"/><Relationship Id="rId7" Type="http://schemas.openxmlformats.org/officeDocument/2006/relationships/image" Target="../media/image54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56.svg"/><Relationship Id="rId5" Type="http://schemas.openxmlformats.org/officeDocument/2006/relationships/image" Target="../media/image53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55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svg"/><Relationship Id="rId3" Type="http://schemas.openxmlformats.org/officeDocument/2006/relationships/image" Target="../media/image36.sv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17" Type="http://schemas.openxmlformats.org/officeDocument/2006/relationships/image" Target="../media/image70.svg"/><Relationship Id="rId2" Type="http://schemas.openxmlformats.org/officeDocument/2006/relationships/image" Target="../media/image8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5" Type="http://schemas.openxmlformats.org/officeDocument/2006/relationships/image" Target="../media/image68.sv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Relationship Id="rId1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svg"/><Relationship Id="rId3" Type="http://schemas.openxmlformats.org/officeDocument/2006/relationships/image" Target="../media/image36.svg"/><Relationship Id="rId7" Type="http://schemas.openxmlformats.org/officeDocument/2006/relationships/image" Target="../media/image74.svg"/><Relationship Id="rId12" Type="http://schemas.openxmlformats.org/officeDocument/2006/relationships/image" Target="../media/image7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8.svg"/><Relationship Id="rId5" Type="http://schemas.openxmlformats.org/officeDocument/2006/relationships/image" Target="../media/image72.sv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84.svg"/><Relationship Id="rId3" Type="http://schemas.openxmlformats.org/officeDocument/2006/relationships/image" Target="../media/image82.svg"/><Relationship Id="rId7" Type="http://schemas.openxmlformats.org/officeDocument/2006/relationships/image" Target="../media/image83.svg"/><Relationship Id="rId12" Type="http://schemas.openxmlformats.org/officeDocument/2006/relationships/image" Target="../media/image6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6.svg"/><Relationship Id="rId5" Type="http://schemas.openxmlformats.org/officeDocument/2006/relationships/image" Target="../media/image53.svg"/><Relationship Id="rId10" Type="http://schemas.openxmlformats.org/officeDocument/2006/relationships/image" Target="../media/image65.png"/><Relationship Id="rId4" Type="http://schemas.openxmlformats.org/officeDocument/2006/relationships/image" Target="../media/image10.png"/><Relationship Id="rId9" Type="http://schemas.openxmlformats.org/officeDocument/2006/relationships/image" Target="../media/image62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84.svg"/><Relationship Id="rId3" Type="http://schemas.openxmlformats.org/officeDocument/2006/relationships/image" Target="../media/image82.svg"/><Relationship Id="rId7" Type="http://schemas.openxmlformats.org/officeDocument/2006/relationships/image" Target="../media/image54.svg"/><Relationship Id="rId12" Type="http://schemas.openxmlformats.org/officeDocument/2006/relationships/image" Target="../media/image6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66.svg"/><Relationship Id="rId5" Type="http://schemas.openxmlformats.org/officeDocument/2006/relationships/image" Target="../media/image58.svg"/><Relationship Id="rId10" Type="http://schemas.openxmlformats.org/officeDocument/2006/relationships/image" Target="../media/image65.png"/><Relationship Id="rId4" Type="http://schemas.openxmlformats.org/officeDocument/2006/relationships/image" Target="../media/image57.png"/><Relationship Id="rId9" Type="http://schemas.openxmlformats.org/officeDocument/2006/relationships/image" Target="../media/image55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EE7B3F-F1AD-49BF-BACC-796B36B79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chemeClr val="bg1"/>
                </a:solidFill>
              </a:rPr>
              <a:t>PRESENTACIÓN ANTICIPADA</a:t>
            </a:r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A9B052-39E6-4ED7-A510-613BECAAE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1542" y="1316767"/>
            <a:ext cx="10591800" cy="4715544"/>
          </a:xfrm>
        </p:spPr>
        <p:txBody>
          <a:bodyPr/>
          <a:lstStyle/>
          <a:p>
            <a:pPr algn="ctr"/>
            <a:r>
              <a:rPr lang="es-ES" sz="3600" b="1" dirty="0">
                <a:solidFill>
                  <a:srgbClr val="336699"/>
                </a:solidFill>
              </a:rPr>
              <a:t>EVENTO DE PRESENTACIÓN</a:t>
            </a:r>
          </a:p>
          <a:p>
            <a:pPr algn="ctr"/>
            <a:endParaRPr lang="es-ES" sz="3600" b="1" dirty="0">
              <a:solidFill>
                <a:srgbClr val="336699"/>
              </a:solidFill>
            </a:endParaRPr>
          </a:p>
          <a:p>
            <a:pPr algn="ctr"/>
            <a:endParaRPr lang="es-ES" sz="3600" b="1" dirty="0">
              <a:solidFill>
                <a:srgbClr val="336699"/>
              </a:solidFill>
            </a:endParaRPr>
          </a:p>
          <a:p>
            <a:pPr algn="ctr"/>
            <a:r>
              <a:rPr lang="es-ES" sz="2600" dirty="0">
                <a:solidFill>
                  <a:srgbClr val="336699"/>
                </a:solidFill>
              </a:rPr>
              <a:t>Consulta Preliminar al Mercado</a:t>
            </a:r>
          </a:p>
          <a:p>
            <a:pPr algn="ctr"/>
            <a:r>
              <a:rPr lang="es-ES" sz="2600" b="1" dirty="0">
                <a:solidFill>
                  <a:srgbClr val="336699"/>
                </a:solidFill>
              </a:rPr>
              <a:t>MÁLAGA ABIERTA</a:t>
            </a:r>
          </a:p>
          <a:p>
            <a:pPr algn="ctr"/>
            <a:endParaRPr lang="es-ES" sz="3600" b="1" dirty="0">
              <a:solidFill>
                <a:srgbClr val="336699"/>
              </a:solidFill>
            </a:endParaRPr>
          </a:p>
          <a:p>
            <a:pPr algn="ctr"/>
            <a:r>
              <a:rPr lang="es-ES" sz="2600" dirty="0">
                <a:solidFill>
                  <a:srgbClr val="336699"/>
                </a:solidFill>
              </a:rPr>
              <a:t>14 de febrero de 2023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493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85A0F7-9BA6-4A3F-8627-E5D9AC5FC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174" y="2176028"/>
            <a:ext cx="10153649" cy="1200329"/>
          </a:xfrm>
        </p:spPr>
        <p:txBody>
          <a:bodyPr/>
          <a:lstStyle/>
          <a:p>
            <a:r>
              <a:rPr lang="es-ES" dirty="0"/>
              <a:t>Cómo participar en la Consulta Preliminar al Mercado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92142E-F360-4975-BDB6-B64146CAF3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1406" y="4213950"/>
            <a:ext cx="10153649" cy="803275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Manuel Varela Rey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Socio Director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 dirty="0" err="1"/>
              <a:t>Knowsulting</a:t>
            </a:r>
            <a:endParaRPr lang="es-ES" b="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5937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F8F67-07BC-4C00-87E8-816D6C5D5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200" dirty="0">
                <a:solidFill>
                  <a:srgbClr val="336699"/>
                </a:solidFill>
              </a:rPr>
              <a:t>El Marco de la Consulta Preliminar de Mercado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9588A9A-025E-4DA3-8933-4E6D00A742C9}"/>
              </a:ext>
            </a:extLst>
          </p:cNvPr>
          <p:cNvGrpSpPr/>
          <p:nvPr/>
        </p:nvGrpSpPr>
        <p:grpSpPr>
          <a:xfrm>
            <a:off x="302030" y="2088867"/>
            <a:ext cx="11225768" cy="3517970"/>
            <a:chOff x="302030" y="2088867"/>
            <a:chExt cx="11225768" cy="3517970"/>
          </a:xfrm>
        </p:grpSpPr>
        <p:sp>
          <p:nvSpPr>
            <p:cNvPr id="85" name="Diagrama de flujo: proceso alternativo 84">
              <a:extLst>
                <a:ext uri="{FF2B5EF4-FFF2-40B4-BE49-F238E27FC236}">
                  <a16:creationId xmlns:a16="http://schemas.microsoft.com/office/drawing/2014/main" id="{CCC22E07-C4B3-4FC7-8FB9-6951D2285CC3}"/>
                </a:ext>
              </a:extLst>
            </p:cNvPr>
            <p:cNvSpPr/>
            <p:nvPr/>
          </p:nvSpPr>
          <p:spPr>
            <a:xfrm>
              <a:off x="1944724" y="2088867"/>
              <a:ext cx="1440536" cy="3511296"/>
            </a:xfrm>
            <a:prstGeom prst="flowChartAlternateProcess">
              <a:avLst/>
            </a:prstGeom>
            <a:solidFill>
              <a:srgbClr val="336699"/>
            </a:solidFill>
            <a:ln w="6350" cap="flat" cmpd="sng" algn="ctr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es-ES" sz="1400" kern="0" dirty="0">
                <a:solidFill>
                  <a:srgbClr val="336699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86" name="CuadroTexto 85">
              <a:extLst>
                <a:ext uri="{FF2B5EF4-FFF2-40B4-BE49-F238E27FC236}">
                  <a16:creationId xmlns:a16="http://schemas.microsoft.com/office/drawing/2014/main" id="{248F0AFD-5E60-495C-AB29-BE3476ADD4B3}"/>
                </a:ext>
              </a:extLst>
            </p:cNvPr>
            <p:cNvSpPr txBox="1"/>
            <p:nvPr/>
          </p:nvSpPr>
          <p:spPr>
            <a:xfrm>
              <a:off x="2171282" y="3973124"/>
              <a:ext cx="9813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Consultas</a:t>
              </a:r>
            </a:p>
          </p:txBody>
        </p:sp>
        <p:pic>
          <p:nvPicPr>
            <p:cNvPr id="87" name="Gráfico 86" descr="Chateo contorno">
              <a:extLst>
                <a:ext uri="{FF2B5EF4-FFF2-40B4-BE49-F238E27FC236}">
                  <a16:creationId xmlns:a16="http://schemas.microsoft.com/office/drawing/2014/main" id="{DFED4830-5A70-4540-A1C5-96307991C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04761" y="2332807"/>
              <a:ext cx="914400" cy="914400"/>
            </a:xfrm>
            <a:prstGeom prst="rect">
              <a:avLst/>
            </a:prstGeom>
          </p:spPr>
        </p:pic>
        <p:sp>
          <p:nvSpPr>
            <p:cNvPr id="89" name="Diagrama de flujo: proceso alternativo 88">
              <a:extLst>
                <a:ext uri="{FF2B5EF4-FFF2-40B4-BE49-F238E27FC236}">
                  <a16:creationId xmlns:a16="http://schemas.microsoft.com/office/drawing/2014/main" id="{02467966-5432-434B-8D24-4E31E9D3F831}"/>
                </a:ext>
              </a:extLst>
            </p:cNvPr>
            <p:cNvSpPr/>
            <p:nvPr/>
          </p:nvSpPr>
          <p:spPr>
            <a:xfrm>
              <a:off x="3576350" y="2088867"/>
              <a:ext cx="1440536" cy="3511296"/>
            </a:xfrm>
            <a:prstGeom prst="flowChartAlternateProcess">
              <a:avLst/>
            </a:prstGeom>
            <a:solidFill>
              <a:srgbClr val="336699"/>
            </a:solidFill>
            <a:ln w="6350" cap="flat" cmpd="sng" algn="ctr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es-ES" sz="1400" kern="0" dirty="0">
                <a:solidFill>
                  <a:srgbClr val="336699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90" name="CuadroTexto 24">
              <a:extLst>
                <a:ext uri="{FF2B5EF4-FFF2-40B4-BE49-F238E27FC236}">
                  <a16:creationId xmlns:a16="http://schemas.microsoft.com/office/drawing/2014/main" id="{F35C4BE4-0628-4328-854E-04F3FA7255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1150" y="3973124"/>
              <a:ext cx="121219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MS PGothic" panose="020B0600070205080204" pitchFamily="34" charset="-128"/>
                </a:rPr>
                <a:t>Financiación</a:t>
              </a:r>
            </a:p>
          </p:txBody>
        </p:sp>
        <p:pic>
          <p:nvPicPr>
            <p:cNvPr id="91" name="Gráfico 90" descr="Monedas contorno">
              <a:extLst>
                <a:ext uri="{FF2B5EF4-FFF2-40B4-BE49-F238E27FC236}">
                  <a16:creationId xmlns:a16="http://schemas.microsoft.com/office/drawing/2014/main" id="{178ED034-B784-480B-9F18-70C1F7FFD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40045" y="2332807"/>
              <a:ext cx="914400" cy="914400"/>
            </a:xfrm>
            <a:prstGeom prst="rect">
              <a:avLst/>
            </a:prstGeom>
          </p:spPr>
        </p:pic>
        <p:sp>
          <p:nvSpPr>
            <p:cNvPr id="93" name="Diagrama de flujo: proceso alternativo 92">
              <a:extLst>
                <a:ext uri="{FF2B5EF4-FFF2-40B4-BE49-F238E27FC236}">
                  <a16:creationId xmlns:a16="http://schemas.microsoft.com/office/drawing/2014/main" id="{CB12BA76-070C-404E-AA6F-0C871D214410}"/>
                </a:ext>
              </a:extLst>
            </p:cNvPr>
            <p:cNvSpPr/>
            <p:nvPr/>
          </p:nvSpPr>
          <p:spPr>
            <a:xfrm>
              <a:off x="5201589" y="2088867"/>
              <a:ext cx="1440536" cy="3511296"/>
            </a:xfrm>
            <a:prstGeom prst="flowChartAlternateProcess">
              <a:avLst/>
            </a:prstGeom>
            <a:solidFill>
              <a:srgbClr val="336699"/>
            </a:solidFill>
            <a:ln w="6350" cap="flat" cmpd="sng" algn="ctr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es-ES" sz="1400" kern="0" dirty="0">
                <a:solidFill>
                  <a:srgbClr val="336699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94" name="CuadroTexto 20">
              <a:extLst>
                <a:ext uri="{FF2B5EF4-FFF2-40B4-BE49-F238E27FC236}">
                  <a16:creationId xmlns:a16="http://schemas.microsoft.com/office/drawing/2014/main" id="{0F830B30-1275-48B8-AD98-229A72DD43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9140" y="3973124"/>
              <a:ext cx="119135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MS PGothic" panose="020B0600070205080204" pitchFamily="34" charset="-128"/>
                </a:rPr>
                <a:t> Licitaciones</a:t>
              </a:r>
            </a:p>
          </p:txBody>
        </p:sp>
        <p:pic>
          <p:nvPicPr>
            <p:cNvPr id="95" name="Gráfico 94" descr="Carro de la compra contorno">
              <a:extLst>
                <a:ext uri="{FF2B5EF4-FFF2-40B4-BE49-F238E27FC236}">
                  <a16:creationId xmlns:a16="http://schemas.microsoft.com/office/drawing/2014/main" id="{CFC67D7A-0DFE-4E8E-A0B2-A0E21525D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467615" y="2332807"/>
              <a:ext cx="914400" cy="914400"/>
            </a:xfrm>
            <a:prstGeom prst="rect">
              <a:avLst/>
            </a:prstGeom>
          </p:spPr>
        </p:pic>
        <p:sp>
          <p:nvSpPr>
            <p:cNvPr id="97" name="Diagrama de flujo: proceso alternativo 96">
              <a:extLst>
                <a:ext uri="{FF2B5EF4-FFF2-40B4-BE49-F238E27FC236}">
                  <a16:creationId xmlns:a16="http://schemas.microsoft.com/office/drawing/2014/main" id="{D1E1A2AF-DC95-40AA-8559-153D8EE70BE4}"/>
                </a:ext>
              </a:extLst>
            </p:cNvPr>
            <p:cNvSpPr/>
            <p:nvPr/>
          </p:nvSpPr>
          <p:spPr>
            <a:xfrm>
              <a:off x="6826828" y="2088867"/>
              <a:ext cx="1440536" cy="3511296"/>
            </a:xfrm>
            <a:prstGeom prst="flowChartAlternateProcess">
              <a:avLst/>
            </a:prstGeom>
            <a:solidFill>
              <a:srgbClr val="336699"/>
            </a:solidFill>
            <a:ln w="6350" cap="flat" cmpd="sng" algn="ctr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es-ES" sz="1400" kern="0" dirty="0">
                <a:solidFill>
                  <a:srgbClr val="336699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98" name="CuadroTexto 97">
              <a:extLst>
                <a:ext uri="{FF2B5EF4-FFF2-40B4-BE49-F238E27FC236}">
                  <a16:creationId xmlns:a16="http://schemas.microsoft.com/office/drawing/2014/main" id="{63A467D2-2528-41CB-88F4-857453B53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3424" y="3973124"/>
              <a:ext cx="97334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MS PGothic" panose="020B0600070205080204" pitchFamily="34" charset="-128"/>
                </a:rPr>
                <a:t>Ejecución</a:t>
              </a:r>
            </a:p>
          </p:txBody>
        </p:sp>
        <p:pic>
          <p:nvPicPr>
            <p:cNvPr id="99" name="Gráfico 98" descr="Trabajo contorno">
              <a:extLst>
                <a:ext uri="{FF2B5EF4-FFF2-40B4-BE49-F238E27FC236}">
                  <a16:creationId xmlns:a16="http://schemas.microsoft.com/office/drawing/2014/main" id="{579F0A21-1976-4506-BD00-DE5B2CF6A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095185" y="2332807"/>
              <a:ext cx="914400" cy="914400"/>
            </a:xfrm>
            <a:prstGeom prst="rect">
              <a:avLst/>
            </a:prstGeom>
          </p:spPr>
        </p:pic>
        <p:sp>
          <p:nvSpPr>
            <p:cNvPr id="101" name="Diagrama de flujo: proceso alternativo 100">
              <a:extLst>
                <a:ext uri="{FF2B5EF4-FFF2-40B4-BE49-F238E27FC236}">
                  <a16:creationId xmlns:a16="http://schemas.microsoft.com/office/drawing/2014/main" id="{CE27F098-DBE5-4623-9E6C-75A33C35E773}"/>
                </a:ext>
              </a:extLst>
            </p:cNvPr>
            <p:cNvSpPr/>
            <p:nvPr/>
          </p:nvSpPr>
          <p:spPr>
            <a:xfrm>
              <a:off x="10087262" y="2088867"/>
              <a:ext cx="1440536" cy="3511296"/>
            </a:xfrm>
            <a:prstGeom prst="flowChartAlternateProcess">
              <a:avLst/>
            </a:prstGeom>
            <a:solidFill>
              <a:srgbClr val="336699"/>
            </a:solidFill>
            <a:ln w="6350" cap="flat" cmpd="sng" algn="ctr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es-ES" sz="1400" kern="0" dirty="0">
                <a:solidFill>
                  <a:srgbClr val="336699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02" name="CuadroTexto 14">
              <a:extLst>
                <a:ext uri="{FF2B5EF4-FFF2-40B4-BE49-F238E27FC236}">
                  <a16:creationId xmlns:a16="http://schemas.microsoft.com/office/drawing/2014/main" id="{B85EB286-2EF4-406F-A22B-98DFE8C16B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79369" y="3973124"/>
              <a:ext cx="85632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MS PGothic" panose="020B0600070205080204" pitchFamily="34" charset="-128"/>
                </a:rPr>
                <a:t>Impacto</a:t>
              </a:r>
              <a:endParaRPr kumimoji="0" lang="es-ES_tradnl" altLang="es-E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MS PGothic" panose="020B0600070205080204" pitchFamily="34" charset="-128"/>
              </a:endParaRPr>
            </a:p>
          </p:txBody>
        </p:sp>
        <p:pic>
          <p:nvPicPr>
            <p:cNvPr id="103" name="Gráfico 102" descr="Diana contorno">
              <a:extLst>
                <a:ext uri="{FF2B5EF4-FFF2-40B4-BE49-F238E27FC236}">
                  <a16:creationId xmlns:a16="http://schemas.microsoft.com/office/drawing/2014/main" id="{FD958746-66AD-42C0-8D57-5C9EB21C7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350330" y="2332807"/>
              <a:ext cx="914400" cy="914400"/>
            </a:xfrm>
            <a:prstGeom prst="rect">
              <a:avLst/>
            </a:prstGeom>
          </p:spPr>
        </p:pic>
        <p:sp>
          <p:nvSpPr>
            <p:cNvPr id="105" name="Diagrama de flujo: proceso alternativo 104">
              <a:extLst>
                <a:ext uri="{FF2B5EF4-FFF2-40B4-BE49-F238E27FC236}">
                  <a16:creationId xmlns:a16="http://schemas.microsoft.com/office/drawing/2014/main" id="{7036A6D4-3314-4B6E-8C39-625CD9CE3DDE}"/>
                </a:ext>
              </a:extLst>
            </p:cNvPr>
            <p:cNvSpPr/>
            <p:nvPr/>
          </p:nvSpPr>
          <p:spPr>
            <a:xfrm>
              <a:off x="8463113" y="2088867"/>
              <a:ext cx="1440536" cy="3511296"/>
            </a:xfrm>
            <a:prstGeom prst="flowChartAlternateProcess">
              <a:avLst/>
            </a:prstGeom>
            <a:solidFill>
              <a:srgbClr val="336699"/>
            </a:solidFill>
            <a:ln w="6350" cap="flat" cmpd="sng" algn="ctr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es-ES" sz="1400" kern="0" dirty="0">
                <a:solidFill>
                  <a:srgbClr val="336699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06" name="CuadroTexto 16">
              <a:extLst>
                <a:ext uri="{FF2B5EF4-FFF2-40B4-BE49-F238E27FC236}">
                  <a16:creationId xmlns:a16="http://schemas.microsoft.com/office/drawing/2014/main" id="{FCE5E7DA-FC1F-42F3-B384-D1902CF927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09671" y="3983896"/>
              <a:ext cx="134742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defTabSz="8286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8286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8286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8286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8286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82867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MS PGothic" panose="020B0600070205080204" pitchFamily="34" charset="-128"/>
                </a:rPr>
                <a:t>Justificación</a:t>
              </a:r>
            </a:p>
          </p:txBody>
        </p:sp>
        <p:pic>
          <p:nvPicPr>
            <p:cNvPr id="107" name="Gráfico 106" descr="Documento con relleno sólido">
              <a:extLst>
                <a:ext uri="{FF2B5EF4-FFF2-40B4-BE49-F238E27FC236}">
                  <a16:creationId xmlns:a16="http://schemas.microsoft.com/office/drawing/2014/main" id="{4DD71B3A-F98A-4EB9-BBD9-4FC52C5C9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736352" y="2332807"/>
              <a:ext cx="914400" cy="914400"/>
            </a:xfrm>
            <a:prstGeom prst="rect">
              <a:avLst/>
            </a:prstGeom>
          </p:spPr>
        </p:pic>
        <p:sp>
          <p:nvSpPr>
            <p:cNvPr id="108" name="Diagrama de flujo: proceso alternativo 107">
              <a:extLst>
                <a:ext uri="{FF2B5EF4-FFF2-40B4-BE49-F238E27FC236}">
                  <a16:creationId xmlns:a16="http://schemas.microsoft.com/office/drawing/2014/main" id="{C30DFE80-8D25-43BB-BADE-731FE0640580}"/>
                </a:ext>
              </a:extLst>
            </p:cNvPr>
            <p:cNvSpPr/>
            <p:nvPr/>
          </p:nvSpPr>
          <p:spPr>
            <a:xfrm>
              <a:off x="302030" y="2088867"/>
              <a:ext cx="1440536" cy="3511296"/>
            </a:xfrm>
            <a:prstGeom prst="flowChartAlternateProcess">
              <a:avLst/>
            </a:prstGeom>
            <a:solidFill>
              <a:srgbClr val="336699"/>
            </a:solidFill>
            <a:ln w="6350" cap="flat" cmpd="sng" algn="ctr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B3FA6419-75C6-4F3C-8120-FF10F57EB871}"/>
                </a:ext>
              </a:extLst>
            </p:cNvPr>
            <p:cNvSpPr txBox="1"/>
            <p:nvPr/>
          </p:nvSpPr>
          <p:spPr>
            <a:xfrm>
              <a:off x="524476" y="3973124"/>
              <a:ext cx="1031051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Necesidad</a:t>
              </a:r>
            </a:p>
          </p:txBody>
        </p:sp>
        <p:pic>
          <p:nvPicPr>
            <p:cNvPr id="110" name="Gráfico 109" descr="Preguntas contorno">
              <a:extLst>
                <a:ext uri="{FF2B5EF4-FFF2-40B4-BE49-F238E27FC236}">
                  <a16:creationId xmlns:a16="http://schemas.microsoft.com/office/drawing/2014/main" id="{BC5B106C-A0A7-4195-A1CC-E4449D86A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82802" y="2332807"/>
              <a:ext cx="914400" cy="914400"/>
            </a:xfrm>
            <a:prstGeom prst="rect">
              <a:avLst/>
            </a:prstGeom>
          </p:spPr>
        </p:pic>
        <p:pic>
          <p:nvPicPr>
            <p:cNvPr id="111" name="Gráfico 110" descr="Marca de verificación con relleno sólido">
              <a:extLst>
                <a:ext uri="{FF2B5EF4-FFF2-40B4-BE49-F238E27FC236}">
                  <a16:creationId xmlns:a16="http://schemas.microsoft.com/office/drawing/2014/main" id="{A4639FE0-AA67-435A-ACB8-ABA74E99E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019300" y="4692437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7207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F8F67-07BC-4C00-87E8-816D6C5D5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rgbClr val="336699"/>
                </a:solidFill>
              </a:rPr>
              <a:t>El Marco de la Consulta Preliminar de Mercado: </a:t>
            </a:r>
            <a:r>
              <a:rPr lang="es-ES" b="0" dirty="0">
                <a:solidFill>
                  <a:srgbClr val="336699"/>
                </a:solidFill>
              </a:rPr>
              <a:t>Línea FID del MCIN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9588A9A-025E-4DA3-8933-4E6D00A742C9}"/>
              </a:ext>
            </a:extLst>
          </p:cNvPr>
          <p:cNvGrpSpPr/>
          <p:nvPr/>
        </p:nvGrpSpPr>
        <p:grpSpPr>
          <a:xfrm>
            <a:off x="321908" y="2125472"/>
            <a:ext cx="11225768" cy="3511296"/>
            <a:chOff x="302030" y="2088867"/>
            <a:chExt cx="11225768" cy="3511296"/>
          </a:xfrm>
        </p:grpSpPr>
        <p:sp>
          <p:nvSpPr>
            <p:cNvPr id="85" name="Diagrama de flujo: proceso alternativo 84">
              <a:extLst>
                <a:ext uri="{FF2B5EF4-FFF2-40B4-BE49-F238E27FC236}">
                  <a16:creationId xmlns:a16="http://schemas.microsoft.com/office/drawing/2014/main" id="{CCC22E07-C4B3-4FC7-8FB9-6951D2285CC3}"/>
                </a:ext>
              </a:extLst>
            </p:cNvPr>
            <p:cNvSpPr/>
            <p:nvPr/>
          </p:nvSpPr>
          <p:spPr>
            <a:xfrm>
              <a:off x="1944724" y="2088867"/>
              <a:ext cx="1440536" cy="3511296"/>
            </a:xfrm>
            <a:prstGeom prst="flowChartAlternateProcess">
              <a:avLst/>
            </a:prstGeom>
            <a:solidFill>
              <a:schemeClr val="bg1"/>
            </a:solidFill>
            <a:ln w="6350" cap="flat" cmpd="sng" algn="ctr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6" name="CuadroTexto 85">
              <a:extLst>
                <a:ext uri="{FF2B5EF4-FFF2-40B4-BE49-F238E27FC236}">
                  <a16:creationId xmlns:a16="http://schemas.microsoft.com/office/drawing/2014/main" id="{248F0AFD-5E60-495C-AB29-BE3476ADD4B3}"/>
                </a:ext>
              </a:extLst>
            </p:cNvPr>
            <p:cNvSpPr txBox="1"/>
            <p:nvPr/>
          </p:nvSpPr>
          <p:spPr>
            <a:xfrm>
              <a:off x="2171282" y="3973124"/>
              <a:ext cx="9813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Consultas</a:t>
              </a:r>
            </a:p>
          </p:txBody>
        </p:sp>
        <p:pic>
          <p:nvPicPr>
            <p:cNvPr id="87" name="Gráfico 86" descr="Chateo contorno">
              <a:extLst>
                <a:ext uri="{FF2B5EF4-FFF2-40B4-BE49-F238E27FC236}">
                  <a16:creationId xmlns:a16="http://schemas.microsoft.com/office/drawing/2014/main" id="{DFED4830-5A70-4540-A1C5-96307991C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04761" y="2332807"/>
              <a:ext cx="914400" cy="914400"/>
            </a:xfrm>
            <a:prstGeom prst="rect">
              <a:avLst/>
            </a:prstGeom>
          </p:spPr>
        </p:pic>
        <p:sp>
          <p:nvSpPr>
            <p:cNvPr id="89" name="Diagrama de flujo: proceso alternativo 88">
              <a:extLst>
                <a:ext uri="{FF2B5EF4-FFF2-40B4-BE49-F238E27FC236}">
                  <a16:creationId xmlns:a16="http://schemas.microsoft.com/office/drawing/2014/main" id="{02467966-5432-434B-8D24-4E31E9D3F831}"/>
                </a:ext>
              </a:extLst>
            </p:cNvPr>
            <p:cNvSpPr/>
            <p:nvPr/>
          </p:nvSpPr>
          <p:spPr>
            <a:xfrm>
              <a:off x="3576350" y="2088867"/>
              <a:ext cx="1440536" cy="3511296"/>
            </a:xfrm>
            <a:prstGeom prst="flowChartAlternateProcess">
              <a:avLst/>
            </a:prstGeom>
            <a:solidFill>
              <a:srgbClr val="336699"/>
            </a:solidFill>
            <a:ln w="6350" cap="flat" cmpd="sng" algn="ctr">
              <a:solidFill>
                <a:srgbClr val="007B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90" name="CuadroTexto 24">
              <a:extLst>
                <a:ext uri="{FF2B5EF4-FFF2-40B4-BE49-F238E27FC236}">
                  <a16:creationId xmlns:a16="http://schemas.microsoft.com/office/drawing/2014/main" id="{F35C4BE4-0628-4328-854E-04F3FA7255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1150" y="3973124"/>
              <a:ext cx="121219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  <a:ea typeface="MS PGothic" panose="020B0600070205080204" pitchFamily="34" charset="-128"/>
                </a:rPr>
                <a:t>Financiación</a:t>
              </a:r>
            </a:p>
          </p:txBody>
        </p:sp>
        <p:pic>
          <p:nvPicPr>
            <p:cNvPr id="91" name="Gráfico 90" descr="Monedas contorno">
              <a:extLst>
                <a:ext uri="{FF2B5EF4-FFF2-40B4-BE49-F238E27FC236}">
                  <a16:creationId xmlns:a16="http://schemas.microsoft.com/office/drawing/2014/main" id="{178ED034-B784-480B-9F18-70C1F7FFD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40045" y="2332807"/>
              <a:ext cx="914400" cy="914400"/>
            </a:xfrm>
            <a:prstGeom prst="rect">
              <a:avLst/>
            </a:prstGeom>
          </p:spPr>
        </p:pic>
        <p:sp>
          <p:nvSpPr>
            <p:cNvPr id="93" name="Diagrama de flujo: proceso alternativo 92">
              <a:extLst>
                <a:ext uri="{FF2B5EF4-FFF2-40B4-BE49-F238E27FC236}">
                  <a16:creationId xmlns:a16="http://schemas.microsoft.com/office/drawing/2014/main" id="{CB12BA76-070C-404E-AA6F-0C871D214410}"/>
                </a:ext>
              </a:extLst>
            </p:cNvPr>
            <p:cNvSpPr/>
            <p:nvPr/>
          </p:nvSpPr>
          <p:spPr>
            <a:xfrm>
              <a:off x="5201589" y="2088867"/>
              <a:ext cx="1440536" cy="3511296"/>
            </a:xfrm>
            <a:prstGeom prst="flowChartAlternateProcess">
              <a:avLst/>
            </a:prstGeom>
            <a:solidFill>
              <a:schemeClr val="bg1"/>
            </a:solidFill>
            <a:ln w="6350" cap="flat" cmpd="sng" algn="ctr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es-ES" sz="1400" kern="0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94" name="CuadroTexto 20">
              <a:extLst>
                <a:ext uri="{FF2B5EF4-FFF2-40B4-BE49-F238E27FC236}">
                  <a16:creationId xmlns:a16="http://schemas.microsoft.com/office/drawing/2014/main" id="{0F830B30-1275-48B8-AD98-229A72DD43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9140" y="3973124"/>
              <a:ext cx="119135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" panose="00000500000000000000" pitchFamily="2" charset="0"/>
                  <a:ea typeface="MS PGothic" panose="020B0600070205080204" pitchFamily="34" charset="-128"/>
                </a:rPr>
                <a:t> </a:t>
              </a:r>
              <a:r>
                <a:rPr lang="es-ES" altLang="es-ES" sz="1200" b="1" kern="0" dirty="0">
                  <a:solidFill>
                    <a:srgbClr val="336699"/>
                  </a:solidFill>
                  <a:latin typeface="Montserrat" panose="00000500000000000000" pitchFamily="2" charset="0"/>
                  <a:ea typeface="+mn-ea"/>
                </a:rPr>
                <a:t>Licitaciones</a:t>
              </a:r>
            </a:p>
          </p:txBody>
        </p:sp>
        <p:pic>
          <p:nvPicPr>
            <p:cNvPr id="95" name="Gráfico 94" descr="Carro de la compra contorno">
              <a:extLst>
                <a:ext uri="{FF2B5EF4-FFF2-40B4-BE49-F238E27FC236}">
                  <a16:creationId xmlns:a16="http://schemas.microsoft.com/office/drawing/2014/main" id="{CFC67D7A-0DFE-4E8E-A0B2-A0E21525D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467615" y="2332807"/>
              <a:ext cx="914400" cy="914400"/>
            </a:xfrm>
            <a:prstGeom prst="rect">
              <a:avLst/>
            </a:prstGeom>
          </p:spPr>
        </p:pic>
        <p:sp>
          <p:nvSpPr>
            <p:cNvPr id="97" name="Diagrama de flujo: proceso alternativo 96">
              <a:extLst>
                <a:ext uri="{FF2B5EF4-FFF2-40B4-BE49-F238E27FC236}">
                  <a16:creationId xmlns:a16="http://schemas.microsoft.com/office/drawing/2014/main" id="{D1E1A2AF-DC95-40AA-8559-153D8EE70BE4}"/>
                </a:ext>
              </a:extLst>
            </p:cNvPr>
            <p:cNvSpPr/>
            <p:nvPr/>
          </p:nvSpPr>
          <p:spPr>
            <a:xfrm>
              <a:off x="6826828" y="2088867"/>
              <a:ext cx="1440536" cy="3511296"/>
            </a:xfrm>
            <a:prstGeom prst="flowChartAlternateProcess">
              <a:avLst/>
            </a:prstGeom>
            <a:solidFill>
              <a:schemeClr val="bg1"/>
            </a:solidFill>
            <a:ln w="6350" cap="flat" cmpd="sng" algn="ctr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es-ES" sz="1400" kern="0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98" name="CuadroTexto 97">
              <a:extLst>
                <a:ext uri="{FF2B5EF4-FFF2-40B4-BE49-F238E27FC236}">
                  <a16:creationId xmlns:a16="http://schemas.microsoft.com/office/drawing/2014/main" id="{63A467D2-2528-41CB-88F4-857453B53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3424" y="3973124"/>
              <a:ext cx="97334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altLang="es-ES" sz="1200" b="1" kern="0" dirty="0">
                  <a:solidFill>
                    <a:srgbClr val="336699"/>
                  </a:solidFill>
                  <a:latin typeface="Montserrat" panose="00000500000000000000" pitchFamily="2" charset="0"/>
                  <a:ea typeface="+mn-ea"/>
                </a:rPr>
                <a:t>Ejecución</a:t>
              </a:r>
            </a:p>
          </p:txBody>
        </p:sp>
        <p:pic>
          <p:nvPicPr>
            <p:cNvPr id="99" name="Gráfico 98" descr="Trabajo contorno">
              <a:extLst>
                <a:ext uri="{FF2B5EF4-FFF2-40B4-BE49-F238E27FC236}">
                  <a16:creationId xmlns:a16="http://schemas.microsoft.com/office/drawing/2014/main" id="{579F0A21-1976-4506-BD00-DE5B2CF6A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095185" y="2332807"/>
              <a:ext cx="914400" cy="914400"/>
            </a:xfrm>
            <a:prstGeom prst="rect">
              <a:avLst/>
            </a:prstGeom>
          </p:spPr>
        </p:pic>
        <p:sp>
          <p:nvSpPr>
            <p:cNvPr id="101" name="Diagrama de flujo: proceso alternativo 100">
              <a:extLst>
                <a:ext uri="{FF2B5EF4-FFF2-40B4-BE49-F238E27FC236}">
                  <a16:creationId xmlns:a16="http://schemas.microsoft.com/office/drawing/2014/main" id="{CE27F098-DBE5-4623-9E6C-75A33C35E773}"/>
                </a:ext>
              </a:extLst>
            </p:cNvPr>
            <p:cNvSpPr/>
            <p:nvPr/>
          </p:nvSpPr>
          <p:spPr>
            <a:xfrm>
              <a:off x="10087262" y="2088867"/>
              <a:ext cx="1440536" cy="3511296"/>
            </a:xfrm>
            <a:prstGeom prst="flowChartAlternateProcess">
              <a:avLst/>
            </a:prstGeom>
            <a:solidFill>
              <a:schemeClr val="bg1"/>
            </a:solidFill>
            <a:ln w="6350" cap="flat" cmpd="sng" algn="ctr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es-ES" sz="1400" kern="0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02" name="CuadroTexto 14">
              <a:extLst>
                <a:ext uri="{FF2B5EF4-FFF2-40B4-BE49-F238E27FC236}">
                  <a16:creationId xmlns:a16="http://schemas.microsoft.com/office/drawing/2014/main" id="{B85EB286-2EF4-406F-A22B-98DFE8C16B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79369" y="3973124"/>
              <a:ext cx="85632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altLang="es-ES" sz="1200" b="1" kern="0" dirty="0">
                  <a:solidFill>
                    <a:srgbClr val="336699"/>
                  </a:solidFill>
                  <a:latin typeface="Montserrat" panose="00000500000000000000" pitchFamily="2" charset="0"/>
                  <a:ea typeface="+mn-ea"/>
                </a:rPr>
                <a:t>Impacto</a:t>
              </a:r>
              <a:endParaRPr lang="es-ES_tradnl" altLang="es-ES" sz="1200" b="1" kern="0" dirty="0">
                <a:solidFill>
                  <a:srgbClr val="336699"/>
                </a:solidFill>
                <a:latin typeface="Montserrat" panose="00000500000000000000" pitchFamily="2" charset="0"/>
                <a:ea typeface="+mn-ea"/>
              </a:endParaRPr>
            </a:p>
          </p:txBody>
        </p:sp>
        <p:pic>
          <p:nvPicPr>
            <p:cNvPr id="103" name="Gráfico 102" descr="Diana contorno">
              <a:extLst>
                <a:ext uri="{FF2B5EF4-FFF2-40B4-BE49-F238E27FC236}">
                  <a16:creationId xmlns:a16="http://schemas.microsoft.com/office/drawing/2014/main" id="{FD958746-66AD-42C0-8D57-5C9EB21C7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350330" y="2332807"/>
              <a:ext cx="914400" cy="914400"/>
            </a:xfrm>
            <a:prstGeom prst="rect">
              <a:avLst/>
            </a:prstGeom>
          </p:spPr>
        </p:pic>
        <p:sp>
          <p:nvSpPr>
            <p:cNvPr id="105" name="Diagrama de flujo: proceso alternativo 104">
              <a:extLst>
                <a:ext uri="{FF2B5EF4-FFF2-40B4-BE49-F238E27FC236}">
                  <a16:creationId xmlns:a16="http://schemas.microsoft.com/office/drawing/2014/main" id="{7036A6D4-3314-4B6E-8C39-625CD9CE3DDE}"/>
                </a:ext>
              </a:extLst>
            </p:cNvPr>
            <p:cNvSpPr/>
            <p:nvPr/>
          </p:nvSpPr>
          <p:spPr>
            <a:xfrm>
              <a:off x="8463113" y="2088867"/>
              <a:ext cx="1440536" cy="3511296"/>
            </a:xfrm>
            <a:prstGeom prst="flowChartAlternateProcess">
              <a:avLst/>
            </a:prstGeom>
            <a:solidFill>
              <a:schemeClr val="bg1"/>
            </a:solidFill>
            <a:ln w="6350" cap="flat" cmpd="sng" algn="ctr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es-ES" sz="1400" kern="0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06" name="CuadroTexto 16">
              <a:extLst>
                <a:ext uri="{FF2B5EF4-FFF2-40B4-BE49-F238E27FC236}">
                  <a16:creationId xmlns:a16="http://schemas.microsoft.com/office/drawing/2014/main" id="{FCE5E7DA-FC1F-42F3-B384-D1902CF927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09671" y="3983896"/>
              <a:ext cx="134742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defTabSz="8286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8286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8286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8286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8286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82867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altLang="es-ES" sz="1200" b="1" kern="0" dirty="0">
                  <a:solidFill>
                    <a:srgbClr val="336699"/>
                  </a:solidFill>
                  <a:latin typeface="Montserrat" panose="00000500000000000000" pitchFamily="2" charset="0"/>
                  <a:ea typeface="+mn-ea"/>
                </a:rPr>
                <a:t>Justificación</a:t>
              </a:r>
            </a:p>
          </p:txBody>
        </p:sp>
        <p:sp>
          <p:nvSpPr>
            <p:cNvPr id="108" name="Diagrama de flujo: proceso alternativo 107">
              <a:extLst>
                <a:ext uri="{FF2B5EF4-FFF2-40B4-BE49-F238E27FC236}">
                  <a16:creationId xmlns:a16="http://schemas.microsoft.com/office/drawing/2014/main" id="{C30DFE80-8D25-43BB-BADE-731FE0640580}"/>
                </a:ext>
              </a:extLst>
            </p:cNvPr>
            <p:cNvSpPr/>
            <p:nvPr/>
          </p:nvSpPr>
          <p:spPr>
            <a:xfrm>
              <a:off x="302030" y="2088867"/>
              <a:ext cx="1440536" cy="3511296"/>
            </a:xfrm>
            <a:prstGeom prst="flowChartAlternateProcess">
              <a:avLst/>
            </a:prstGeom>
            <a:solidFill>
              <a:schemeClr val="bg1"/>
            </a:solidFill>
            <a:ln w="6350" cap="flat" cmpd="sng" algn="ctr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es-ES" sz="1400" kern="0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B3FA6419-75C6-4F3C-8120-FF10F57EB871}"/>
                </a:ext>
              </a:extLst>
            </p:cNvPr>
            <p:cNvSpPr txBox="1"/>
            <p:nvPr/>
          </p:nvSpPr>
          <p:spPr>
            <a:xfrm>
              <a:off x="524476" y="3973124"/>
              <a:ext cx="1031051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Necesidad</a:t>
              </a:r>
            </a:p>
          </p:txBody>
        </p:sp>
        <p:pic>
          <p:nvPicPr>
            <p:cNvPr id="110" name="Gráfico 109" descr="Preguntas contorno">
              <a:extLst>
                <a:ext uri="{FF2B5EF4-FFF2-40B4-BE49-F238E27FC236}">
                  <a16:creationId xmlns:a16="http://schemas.microsoft.com/office/drawing/2014/main" id="{BC5B106C-A0A7-4195-A1CC-E4449D86A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82802" y="2332807"/>
              <a:ext cx="914400" cy="914400"/>
            </a:xfrm>
            <a:prstGeom prst="rect">
              <a:avLst/>
            </a:prstGeom>
          </p:spPr>
        </p:pic>
      </p:grpSp>
      <p:pic>
        <p:nvPicPr>
          <p:cNvPr id="6" name="Gráfico 5" descr="Documento con relleno sólido">
            <a:extLst>
              <a:ext uri="{FF2B5EF4-FFF2-40B4-BE49-F238E27FC236}">
                <a16:creationId xmlns:a16="http://schemas.microsoft.com/office/drawing/2014/main" id="{E112F2E7-0DE9-D0A1-A98F-B4CD1C49B638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705872" y="23044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58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D248AC3-87E1-4B56-A0FF-D17AE721B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rgbClr val="336699"/>
                </a:solidFill>
              </a:rPr>
              <a:t>El Marco de la Consulta Preliminar de Mercado: Línea FID del MCIN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EF2F6DA0-9455-41DB-BDF0-857EBA1370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400" dirty="0">
                <a:solidFill>
                  <a:srgbClr val="336699"/>
                </a:solidFill>
                <a:effectLst/>
                <a:latin typeface="+mj-lt"/>
                <a:ea typeface="Source Sans Pro Light" panose="020B0403030403020204" pitchFamily="34" charset="0"/>
                <a:cs typeface="Times New Roman" panose="02020603050405020304" pitchFamily="18" charset="0"/>
              </a:rPr>
              <a:t>Este proyecto podrá ser </a:t>
            </a:r>
            <a:r>
              <a:rPr lang="es-ES" sz="1400" b="1" dirty="0">
                <a:solidFill>
                  <a:srgbClr val="336699"/>
                </a:solidFill>
                <a:effectLst/>
                <a:latin typeface="+mj-lt"/>
                <a:ea typeface="Source Sans Pro Light" panose="020B0403030403020204" pitchFamily="34" charset="0"/>
                <a:cs typeface="Times New Roman" panose="02020603050405020304" pitchFamily="18" charset="0"/>
              </a:rPr>
              <a:t>cofinanciado</a:t>
            </a:r>
            <a:r>
              <a:rPr lang="es-ES" sz="1400" dirty="0">
                <a:solidFill>
                  <a:srgbClr val="336699"/>
                </a:solidFill>
                <a:effectLst/>
                <a:latin typeface="+mj-lt"/>
                <a:ea typeface="Source Sans Pro Light" panose="020B0403030403020204" pitchFamily="34" charset="0"/>
                <a:cs typeface="Times New Roman" panose="02020603050405020304" pitchFamily="18" charset="0"/>
              </a:rPr>
              <a:t> por el Fondo Europeo de Desarrollo Regional (</a:t>
            </a:r>
            <a:r>
              <a:rPr lang="es-ES" sz="1400" b="1" dirty="0">
                <a:solidFill>
                  <a:srgbClr val="336699"/>
                </a:solidFill>
                <a:effectLst/>
                <a:latin typeface="+mj-lt"/>
                <a:ea typeface="Source Sans Pro Light" panose="020B0403030403020204" pitchFamily="34" charset="0"/>
                <a:cs typeface="Times New Roman" panose="02020603050405020304" pitchFamily="18" charset="0"/>
              </a:rPr>
              <a:t>FEDER</a:t>
            </a:r>
            <a:r>
              <a:rPr lang="es-ES" sz="1400" dirty="0">
                <a:solidFill>
                  <a:srgbClr val="336699"/>
                </a:solidFill>
                <a:effectLst/>
                <a:latin typeface="+mj-lt"/>
                <a:ea typeface="Source Sans Pro Light" panose="020B0403030403020204" pitchFamily="34" charset="0"/>
                <a:cs typeface="Times New Roman" panose="02020603050405020304" pitchFamily="18" charset="0"/>
              </a:rPr>
              <a:t>), a través de la Línea de Fomento de Innovación desde la Demanda para la Compra Pública de Innovación (</a:t>
            </a:r>
            <a:r>
              <a:rPr lang="es-ES" sz="1400" b="1" dirty="0">
                <a:solidFill>
                  <a:srgbClr val="336699"/>
                </a:solidFill>
                <a:effectLst/>
                <a:latin typeface="+mj-lt"/>
                <a:ea typeface="Source Sans Pro Light" panose="020B0403030403020204" pitchFamily="34" charset="0"/>
                <a:cs typeface="Times New Roman" panose="02020603050405020304" pitchFamily="18" charset="0"/>
              </a:rPr>
              <a:t>Línea FID-CPI</a:t>
            </a:r>
            <a:r>
              <a:rPr lang="es-ES" sz="1400" dirty="0">
                <a:solidFill>
                  <a:srgbClr val="336699"/>
                </a:solidFill>
                <a:effectLst/>
                <a:latin typeface="+mj-lt"/>
                <a:ea typeface="Source Sans Pro Light" panose="020B0403030403020204" pitchFamily="34" charset="0"/>
                <a:cs typeface="Times New Roman" panose="02020603050405020304" pitchFamily="18" charset="0"/>
              </a:rPr>
              <a:t>) mediante del Ministerio de Ciencia e Innovación (</a:t>
            </a:r>
            <a:r>
              <a:rPr lang="es-ES" sz="1400" b="1" dirty="0">
                <a:solidFill>
                  <a:srgbClr val="336699"/>
                </a:solidFill>
                <a:effectLst/>
                <a:latin typeface="+mj-lt"/>
                <a:ea typeface="Source Sans Pro Light" panose="020B0403030403020204" pitchFamily="34" charset="0"/>
                <a:cs typeface="Times New Roman" panose="02020603050405020304" pitchFamily="18" charset="0"/>
              </a:rPr>
              <a:t>MCIN</a:t>
            </a:r>
            <a:r>
              <a:rPr lang="es-ES" sz="1400" dirty="0">
                <a:solidFill>
                  <a:srgbClr val="336699"/>
                </a:solidFill>
                <a:effectLst/>
                <a:latin typeface="+mj-lt"/>
                <a:ea typeface="Source Sans Pro Light" panose="020B040303040302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s-ES" sz="1400" dirty="0">
              <a:solidFill>
                <a:schemeClr val="tx2">
                  <a:lumMod val="50000"/>
                </a:schemeClr>
              </a:solidFill>
              <a:effectLst/>
              <a:latin typeface="+mj-lt"/>
              <a:ea typeface="Source Sans Pro Light" panose="020B0403030403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s-ES" sz="1400" dirty="0">
              <a:solidFill>
                <a:schemeClr val="tx2">
                  <a:lumMod val="50000"/>
                </a:schemeClr>
              </a:solidFill>
              <a:effectLst/>
              <a:latin typeface="+mj-lt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D612A85-D6FA-4A05-ADCF-6E98146D7A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3194709"/>
              </p:ext>
            </p:extLst>
          </p:nvPr>
        </p:nvGraphicFramePr>
        <p:xfrm>
          <a:off x="576302" y="3730011"/>
          <a:ext cx="11039394" cy="2450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CCFA4CF1-B6B4-4D0C-810D-95BACFF5654F}"/>
              </a:ext>
            </a:extLst>
          </p:cNvPr>
          <p:cNvSpPr txBox="1">
            <a:spLocks/>
          </p:cNvSpPr>
          <p:nvPr/>
        </p:nvSpPr>
        <p:spPr>
          <a:xfrm>
            <a:off x="761541" y="3034748"/>
            <a:ext cx="10668915" cy="1447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lang="es-ES" sz="1401" kern="1200" dirty="0" smtClean="0">
                <a:solidFill>
                  <a:srgbClr val="5F5F5E"/>
                </a:solidFill>
                <a:latin typeface="+mn-lt"/>
                <a:ea typeface="+mn-ea"/>
                <a:cs typeface="+mn-cs"/>
              </a:defRPr>
            </a:lvl1pPr>
            <a:lvl2pPr marL="351365" indent="-336549" algn="l" defTabSz="9143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6A9E1"/>
              </a:buClr>
              <a:buFont typeface="Wingdings 3" panose="05040102010807070707" pitchFamily="18" charset="2"/>
              <a:buChar char="´"/>
              <a:defRPr lang="es-ES" sz="1401" kern="1200" dirty="0" smtClean="0">
                <a:solidFill>
                  <a:srgbClr val="5F5F5E"/>
                </a:solidFill>
                <a:latin typeface="+mn-lt"/>
                <a:ea typeface="+mn-ea"/>
                <a:cs typeface="+mn-cs"/>
              </a:defRPr>
            </a:lvl2pPr>
            <a:lvl3pPr marL="717549" indent="-228600" algn="l" defTabSz="9143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5E5F5F"/>
              </a:buClr>
              <a:buFont typeface="Wingdings 3" panose="05040102010807070707" pitchFamily="18" charset="2"/>
              <a:buChar char="´"/>
              <a:defRPr lang="es-ES" sz="1401" kern="1200" dirty="0" smtClean="0">
                <a:solidFill>
                  <a:srgbClr val="5F5F5E"/>
                </a:solidFill>
                <a:latin typeface="+mn-lt"/>
                <a:ea typeface="+mn-ea"/>
                <a:cs typeface="+mn-cs"/>
              </a:defRPr>
            </a:lvl3pPr>
            <a:lvl4pPr marL="1600192" indent="-228600" algn="l" defTabSz="91439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90" indent="-228600" algn="l" defTabSz="91439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6" indent="-228600" algn="l" defTabSz="91439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4" indent="-228600" algn="l" defTabSz="91439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4" indent="-228600" algn="l" defTabSz="91439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82" indent="-228600" algn="l" defTabSz="91439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716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36699"/>
                </a:solidFill>
                <a:latin typeface="+mj-lt"/>
                <a:cs typeface="Times New Roman" panose="02020603050405020304" pitchFamily="18" charset="0"/>
              </a:rPr>
              <a:t>Objetivo Línea FID-CPI: </a:t>
            </a:r>
            <a:r>
              <a:rPr lang="es-ES" sz="1400" dirty="0">
                <a:solidFill>
                  <a:srgbClr val="336699"/>
                </a:solidFill>
                <a:latin typeface="+mj-lt"/>
                <a:cs typeface="Times New Roman" panose="02020603050405020304" pitchFamily="18" charset="0"/>
              </a:rPr>
              <a:t>concesión de las ayudas a organismos y entidades del sector público estatal, autonómico o local para la mejora de los servicios públicos, en términos de eficacia o eficiencia, ejecución y apoyo de operaciones de CPI que impulsen y promocionen actividades de I+D+i </a:t>
            </a:r>
          </a:p>
          <a:p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55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F8F67-07BC-4C00-87E8-816D6C5D5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336699"/>
                </a:solidFill>
              </a:rPr>
              <a:t>El Marco de la Consulta Preliminar de Mercado</a:t>
            </a:r>
          </a:p>
        </p:txBody>
      </p:sp>
      <p:sp>
        <p:nvSpPr>
          <p:cNvPr id="4" name="Diagrama de flujo: proceso alternativo 3">
            <a:extLst>
              <a:ext uri="{FF2B5EF4-FFF2-40B4-BE49-F238E27FC236}">
                <a16:creationId xmlns:a16="http://schemas.microsoft.com/office/drawing/2014/main" id="{C330D643-F9F8-4D1A-9661-DA37E059CB14}"/>
              </a:ext>
            </a:extLst>
          </p:cNvPr>
          <p:cNvSpPr/>
          <p:nvPr/>
        </p:nvSpPr>
        <p:spPr>
          <a:xfrm>
            <a:off x="708658" y="2038916"/>
            <a:ext cx="1522432" cy="3511296"/>
          </a:xfrm>
          <a:prstGeom prst="flowChartAlternateProcess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2A7818B-B5F5-491C-B717-6D757870EC17}"/>
              </a:ext>
            </a:extLst>
          </p:cNvPr>
          <p:cNvSpPr txBox="1"/>
          <p:nvPr/>
        </p:nvSpPr>
        <p:spPr>
          <a:xfrm>
            <a:off x="965761" y="3918345"/>
            <a:ext cx="100822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chemeClr val="bg1"/>
                </a:solidFill>
                <a:latin typeface="+mj-lt"/>
              </a:rPr>
              <a:t>Consultas</a:t>
            </a:r>
          </a:p>
        </p:txBody>
      </p:sp>
      <p:sp>
        <p:nvSpPr>
          <p:cNvPr id="5" name="Diagrama de flujo: proceso alternativo 4">
            <a:extLst>
              <a:ext uri="{FF2B5EF4-FFF2-40B4-BE49-F238E27FC236}">
                <a16:creationId xmlns:a16="http://schemas.microsoft.com/office/drawing/2014/main" id="{5D1EB4A9-0FBB-4B3C-9A63-9471B9A2E3E3}"/>
              </a:ext>
            </a:extLst>
          </p:cNvPr>
          <p:cNvSpPr/>
          <p:nvPr/>
        </p:nvSpPr>
        <p:spPr>
          <a:xfrm>
            <a:off x="2508612" y="2038916"/>
            <a:ext cx="1522432" cy="351129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24">
            <a:extLst>
              <a:ext uri="{FF2B5EF4-FFF2-40B4-BE49-F238E27FC236}">
                <a16:creationId xmlns:a16="http://schemas.microsoft.com/office/drawing/2014/main" id="{585B7028-A3A3-474F-8CF1-D2CAE62AB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908" y="3923982"/>
            <a:ext cx="14280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1600" b="1" dirty="0">
                <a:solidFill>
                  <a:srgbClr val="336699"/>
                </a:solidFill>
                <a:latin typeface="+mj-lt"/>
              </a:rPr>
              <a:t>Financiación</a:t>
            </a:r>
          </a:p>
        </p:txBody>
      </p:sp>
      <p:sp>
        <p:nvSpPr>
          <p:cNvPr id="6" name="Diagrama de flujo: proceso alternativo 5">
            <a:extLst>
              <a:ext uri="{FF2B5EF4-FFF2-40B4-BE49-F238E27FC236}">
                <a16:creationId xmlns:a16="http://schemas.microsoft.com/office/drawing/2014/main" id="{55DDD751-4B1F-4036-ADEF-EC2D99ACCF68}"/>
              </a:ext>
            </a:extLst>
          </p:cNvPr>
          <p:cNvSpPr/>
          <p:nvPr/>
        </p:nvSpPr>
        <p:spPr>
          <a:xfrm>
            <a:off x="4268810" y="2038916"/>
            <a:ext cx="1522432" cy="351129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20">
            <a:extLst>
              <a:ext uri="{FF2B5EF4-FFF2-40B4-BE49-F238E27FC236}">
                <a16:creationId xmlns:a16="http://schemas.microsoft.com/office/drawing/2014/main" id="{68A43749-2A8E-4A03-B4FD-09FFDB9B2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956" y="3930656"/>
            <a:ext cx="13981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1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altLang="es-ES" sz="1600" b="1" dirty="0">
                <a:solidFill>
                  <a:srgbClr val="336699"/>
                </a:solidFill>
                <a:latin typeface="+mj-lt"/>
              </a:rPr>
              <a:t>Licitaciones</a:t>
            </a:r>
          </a:p>
        </p:txBody>
      </p:sp>
      <p:sp>
        <p:nvSpPr>
          <p:cNvPr id="7" name="Diagrama de flujo: proceso alternativo 6">
            <a:extLst>
              <a:ext uri="{FF2B5EF4-FFF2-40B4-BE49-F238E27FC236}">
                <a16:creationId xmlns:a16="http://schemas.microsoft.com/office/drawing/2014/main" id="{8EE4CC64-ACF2-44E4-A0C9-D2E08C86E4BE}"/>
              </a:ext>
            </a:extLst>
          </p:cNvPr>
          <p:cNvSpPr/>
          <p:nvPr/>
        </p:nvSpPr>
        <p:spPr>
          <a:xfrm>
            <a:off x="6048886" y="2038916"/>
            <a:ext cx="1522432" cy="351129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10002E1-4C91-47F6-99DB-C64A5EB49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359" y="3918345"/>
            <a:ext cx="11416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1600" b="1" dirty="0">
                <a:solidFill>
                  <a:srgbClr val="336699"/>
                </a:solidFill>
                <a:latin typeface="+mj-lt"/>
              </a:rPr>
              <a:t>Ejecución</a:t>
            </a:r>
          </a:p>
        </p:txBody>
      </p:sp>
      <p:sp>
        <p:nvSpPr>
          <p:cNvPr id="8" name="Diagrama de flujo: proceso alternativo 7">
            <a:extLst>
              <a:ext uri="{FF2B5EF4-FFF2-40B4-BE49-F238E27FC236}">
                <a16:creationId xmlns:a16="http://schemas.microsoft.com/office/drawing/2014/main" id="{189FB69F-361E-49B7-B244-F57CACA75A70}"/>
              </a:ext>
            </a:extLst>
          </p:cNvPr>
          <p:cNvSpPr/>
          <p:nvPr/>
        </p:nvSpPr>
        <p:spPr>
          <a:xfrm>
            <a:off x="7828962" y="2038916"/>
            <a:ext cx="1522432" cy="351129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6">
            <a:extLst>
              <a:ext uri="{FF2B5EF4-FFF2-40B4-BE49-F238E27FC236}">
                <a16:creationId xmlns:a16="http://schemas.microsoft.com/office/drawing/2014/main" id="{399A1BE9-B6A2-4583-9C61-4C0500050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218" y="3930656"/>
            <a:ext cx="142859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8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ES" altLang="es-ES" sz="1600" b="1" dirty="0">
                <a:solidFill>
                  <a:srgbClr val="336699"/>
                </a:solidFill>
                <a:latin typeface="+mj-lt"/>
              </a:rPr>
              <a:t>Justificación</a:t>
            </a:r>
          </a:p>
        </p:txBody>
      </p:sp>
      <p:sp>
        <p:nvSpPr>
          <p:cNvPr id="9" name="Diagrama de flujo: proceso alternativo 8">
            <a:extLst>
              <a:ext uri="{FF2B5EF4-FFF2-40B4-BE49-F238E27FC236}">
                <a16:creationId xmlns:a16="http://schemas.microsoft.com/office/drawing/2014/main" id="{743B1892-4C07-440D-97B8-EAC16C87D3F1}"/>
              </a:ext>
            </a:extLst>
          </p:cNvPr>
          <p:cNvSpPr/>
          <p:nvPr/>
        </p:nvSpPr>
        <p:spPr>
          <a:xfrm>
            <a:off x="9609039" y="2038916"/>
            <a:ext cx="1522432" cy="351129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14">
            <a:extLst>
              <a:ext uri="{FF2B5EF4-FFF2-40B4-BE49-F238E27FC236}">
                <a16:creationId xmlns:a16="http://schemas.microsoft.com/office/drawing/2014/main" id="{C7ABA00A-FF49-4803-A0D6-EAC4E2B93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2430" y="3918345"/>
            <a:ext cx="9989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1600" b="1" dirty="0">
                <a:solidFill>
                  <a:srgbClr val="336699"/>
                </a:solidFill>
                <a:latin typeface="+mj-lt"/>
              </a:rPr>
              <a:t>Impacto</a:t>
            </a:r>
            <a:endParaRPr lang="es-ES_tradnl" altLang="es-ES" sz="1600" b="1" dirty="0">
              <a:solidFill>
                <a:srgbClr val="336699"/>
              </a:solidFill>
              <a:latin typeface="+mj-lt"/>
            </a:endParaRPr>
          </a:p>
        </p:txBody>
      </p:sp>
      <p:pic>
        <p:nvPicPr>
          <p:cNvPr id="22" name="Gráfico 21" descr="Chateo contorno">
            <a:extLst>
              <a:ext uri="{FF2B5EF4-FFF2-40B4-BE49-F238E27FC236}">
                <a16:creationId xmlns:a16="http://schemas.microsoft.com/office/drawing/2014/main" id="{66290137-F279-483C-805A-8960A514D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529" y="2293842"/>
            <a:ext cx="914400" cy="914400"/>
          </a:xfrm>
          <a:prstGeom prst="rect">
            <a:avLst/>
          </a:prstGeom>
        </p:spPr>
      </p:pic>
      <p:pic>
        <p:nvPicPr>
          <p:cNvPr id="24" name="Gráfico 23" descr="Monedas contorno">
            <a:extLst>
              <a:ext uri="{FF2B5EF4-FFF2-40B4-BE49-F238E27FC236}">
                <a16:creationId xmlns:a16="http://schemas.microsoft.com/office/drawing/2014/main" id="{3BB5F1E0-ECE2-4751-99A0-F212D5ADA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92750" y="2293842"/>
            <a:ext cx="914400" cy="914400"/>
          </a:xfrm>
          <a:prstGeom prst="rect">
            <a:avLst/>
          </a:prstGeom>
        </p:spPr>
      </p:pic>
      <p:pic>
        <p:nvPicPr>
          <p:cNvPr id="26" name="Gráfico 25" descr="Carro de la compra contorno">
            <a:extLst>
              <a:ext uri="{FF2B5EF4-FFF2-40B4-BE49-F238E27FC236}">
                <a16:creationId xmlns:a16="http://schemas.microsoft.com/office/drawing/2014/main" id="{19375C89-B145-47AD-8C5D-7E60A828C7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88239" y="2289529"/>
            <a:ext cx="914400" cy="914400"/>
          </a:xfrm>
          <a:prstGeom prst="rect">
            <a:avLst/>
          </a:prstGeom>
        </p:spPr>
      </p:pic>
      <p:pic>
        <p:nvPicPr>
          <p:cNvPr id="28" name="Gráfico 27" descr="Trabajo contorno">
            <a:extLst>
              <a:ext uri="{FF2B5EF4-FFF2-40B4-BE49-F238E27FC236}">
                <a16:creationId xmlns:a16="http://schemas.microsoft.com/office/drawing/2014/main" id="{5F8B6035-10EE-4569-B3C3-4F1B9652BC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56813" y="2289529"/>
            <a:ext cx="914400" cy="914400"/>
          </a:xfrm>
          <a:prstGeom prst="rect">
            <a:avLst/>
          </a:prstGeom>
        </p:spPr>
      </p:pic>
      <p:pic>
        <p:nvPicPr>
          <p:cNvPr id="30" name="Gráfico 29" descr="Diana contorno">
            <a:extLst>
              <a:ext uri="{FF2B5EF4-FFF2-40B4-BE49-F238E27FC236}">
                <a16:creationId xmlns:a16="http://schemas.microsoft.com/office/drawing/2014/main" id="{7F0785E5-EF95-4CA4-83D2-1F3A9C88A7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13055" y="2289529"/>
            <a:ext cx="914400" cy="914400"/>
          </a:xfrm>
          <a:prstGeom prst="rect">
            <a:avLst/>
          </a:prstGeom>
        </p:spPr>
      </p:pic>
      <p:pic>
        <p:nvPicPr>
          <p:cNvPr id="32" name="Gráfico 31" descr="Documento con relleno sólido">
            <a:extLst>
              <a:ext uri="{FF2B5EF4-FFF2-40B4-BE49-F238E27FC236}">
                <a16:creationId xmlns:a16="http://schemas.microsoft.com/office/drawing/2014/main" id="{9067B8E2-C334-4A1C-99E8-E0D374195B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36684" y="22895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68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D248AC3-87E1-4B56-A0FF-D17AE721B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rgbClr val="336699"/>
                </a:solidFill>
              </a:rPr>
              <a:t>Procedimiento para la Consulta Preliminar de Mercado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004BBD3C-CFF9-4A62-ACB8-F15EDBA616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210088"/>
              </p:ext>
            </p:extLst>
          </p:nvPr>
        </p:nvGraphicFramePr>
        <p:xfrm>
          <a:off x="1059484" y="1563908"/>
          <a:ext cx="10073032" cy="3506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upo 14">
            <a:extLst>
              <a:ext uri="{FF2B5EF4-FFF2-40B4-BE49-F238E27FC236}">
                <a16:creationId xmlns:a16="http://schemas.microsoft.com/office/drawing/2014/main" id="{333F1E9E-2915-472E-ABA2-4509D1149C61}"/>
              </a:ext>
            </a:extLst>
          </p:cNvPr>
          <p:cNvGrpSpPr/>
          <p:nvPr/>
        </p:nvGrpSpPr>
        <p:grpSpPr>
          <a:xfrm>
            <a:off x="4742467" y="4816297"/>
            <a:ext cx="3048000" cy="1444303"/>
            <a:chOff x="2931737" y="4687586"/>
            <a:chExt cx="3048000" cy="1444303"/>
          </a:xfrm>
          <a:solidFill>
            <a:srgbClr val="003772"/>
          </a:solidFill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1081D24A-4B5B-42AF-9CCA-166356AA8981}"/>
                </a:ext>
              </a:extLst>
            </p:cNvPr>
            <p:cNvSpPr/>
            <p:nvPr/>
          </p:nvSpPr>
          <p:spPr>
            <a:xfrm>
              <a:off x="2931737" y="4687586"/>
              <a:ext cx="3048000" cy="433633"/>
            </a:xfrm>
            <a:prstGeom prst="roundRect">
              <a:avLst/>
            </a:prstGeom>
            <a:solidFill>
              <a:srgbClr val="336699"/>
            </a:solidFill>
            <a:ln w="9525" cap="flat" cmpd="sng" algn="ctr">
              <a:solidFill>
                <a:srgbClr val="33669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Las propuestas pueden dar </a:t>
              </a:r>
              <a:r>
                <a:rPr kumimoji="0" lang="es-E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respuesta parcial </a:t>
              </a:r>
              <a:r>
                <a:rPr kumimoji="0" lang="es-E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 </a:t>
              </a:r>
              <a:r>
                <a:rPr lang="es-ES" sz="1400" kern="0">
                  <a:solidFill>
                    <a:prstClr val="white"/>
                  </a:solidFill>
                  <a:latin typeface="Calibri"/>
                </a:rPr>
                <a:t>un </a:t>
              </a:r>
              <a:r>
                <a:rPr kumimoji="0" lang="es-E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reto.</a:t>
              </a:r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E90D553F-D378-4EA4-84A7-BE8CA5C9762C}"/>
                </a:ext>
              </a:extLst>
            </p:cNvPr>
            <p:cNvSpPr/>
            <p:nvPr/>
          </p:nvSpPr>
          <p:spPr>
            <a:xfrm>
              <a:off x="2931737" y="5189671"/>
              <a:ext cx="3047999" cy="433633"/>
            </a:xfrm>
            <a:prstGeom prst="roundRect">
              <a:avLst/>
            </a:prstGeom>
            <a:solidFill>
              <a:srgbClr val="336699"/>
            </a:solidFill>
            <a:ln w="9525" cap="flat" cmpd="sng" algn="ctr">
              <a:solidFill>
                <a:srgbClr val="33669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Presupuesto </a:t>
              </a:r>
              <a:r>
                <a:rPr kumimoji="0" lang="es-E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total</a:t>
              </a:r>
              <a:r>
                <a:rPr kumimoji="0" lang="es-E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 </a:t>
              </a:r>
              <a:r>
                <a:rPr lang="es-ES" sz="1400" kern="0">
                  <a:solidFill>
                    <a:prstClr val="white"/>
                  </a:solidFill>
                  <a:latin typeface="Calibri"/>
                </a:rPr>
                <a:t>entre 5 y 10 millones de euros</a:t>
              </a:r>
              <a:endParaRPr kumimoji="0" lang="es-E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D903B144-8E18-46ED-A6EE-137EB5EFDE5F}"/>
                </a:ext>
              </a:extLst>
            </p:cNvPr>
            <p:cNvSpPr/>
            <p:nvPr/>
          </p:nvSpPr>
          <p:spPr>
            <a:xfrm>
              <a:off x="2931737" y="5698256"/>
              <a:ext cx="3047999" cy="433633"/>
            </a:xfrm>
            <a:prstGeom prst="roundRect">
              <a:avLst/>
            </a:prstGeom>
            <a:solidFill>
              <a:srgbClr val="336699"/>
            </a:solidFill>
            <a:ln w="9525" cap="flat" cmpd="sng" algn="ctr">
              <a:solidFill>
                <a:srgbClr val="33669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 esperan propuestas de soluciones con </a:t>
              </a:r>
              <a:r>
                <a:rPr kumimoji="0" lang="es-E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TRL de partida 4-6</a:t>
              </a:r>
            </a:p>
          </p:txBody>
        </p:sp>
      </p:grpSp>
      <p:pic>
        <p:nvPicPr>
          <p:cNvPr id="19" name="Gráfico 18" descr="bolas de harvey 50% con relleno sólido">
            <a:extLst>
              <a:ext uri="{FF2B5EF4-FFF2-40B4-BE49-F238E27FC236}">
                <a16:creationId xmlns:a16="http://schemas.microsoft.com/office/drawing/2014/main" id="{3B0625A0-6E7C-4B10-89C8-9DE9055359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06211" y="4752504"/>
            <a:ext cx="516903" cy="516903"/>
          </a:xfrm>
          <a:prstGeom prst="rect">
            <a:avLst/>
          </a:prstGeom>
        </p:spPr>
      </p:pic>
      <p:pic>
        <p:nvPicPr>
          <p:cNvPr id="20" name="Gráfico 19" descr="Monedas con relleno sólido">
            <a:extLst>
              <a:ext uri="{FF2B5EF4-FFF2-40B4-BE49-F238E27FC236}">
                <a16:creationId xmlns:a16="http://schemas.microsoft.com/office/drawing/2014/main" id="{65A5B3C7-B103-4147-AA5A-900247334A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06211" y="5306883"/>
            <a:ext cx="518400" cy="518400"/>
          </a:xfrm>
          <a:prstGeom prst="rect">
            <a:avLst/>
          </a:prstGeom>
        </p:spPr>
      </p:pic>
      <p:pic>
        <p:nvPicPr>
          <p:cNvPr id="21" name="Gráfico 20" descr="Termómetro con relleno sólido">
            <a:extLst>
              <a:ext uri="{FF2B5EF4-FFF2-40B4-BE49-F238E27FC236}">
                <a16:creationId xmlns:a16="http://schemas.microsoft.com/office/drawing/2014/main" id="{0149ACE4-BDC5-424A-8EA5-8242D0C537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76127" y="5825283"/>
            <a:ext cx="377073" cy="4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18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A3414A4-6504-9843-333D-2E8450960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336699"/>
                </a:solidFill>
              </a:rPr>
              <a:t>Sobre los TRLs…</a:t>
            </a: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CAA73C30-DF2D-89FA-A1F9-6ECD5ECA6400}"/>
              </a:ext>
            </a:extLst>
          </p:cNvPr>
          <p:cNvGrpSpPr/>
          <p:nvPr/>
        </p:nvGrpSpPr>
        <p:grpSpPr>
          <a:xfrm>
            <a:off x="1708343" y="2011133"/>
            <a:ext cx="8355931" cy="3993427"/>
            <a:chOff x="1708343" y="2011133"/>
            <a:chExt cx="8355931" cy="3993427"/>
          </a:xfrm>
        </p:grpSpPr>
        <p:sp>
          <p:nvSpPr>
            <p:cNvPr id="5" name="Rectángulo: esquinas redondeadas 141">
              <a:extLst>
                <a:ext uri="{FF2B5EF4-FFF2-40B4-BE49-F238E27FC236}">
                  <a16:creationId xmlns:a16="http://schemas.microsoft.com/office/drawing/2014/main" id="{34A5074D-8B3D-2DE2-20CA-5031FB79421D}"/>
                </a:ext>
              </a:extLst>
            </p:cNvPr>
            <p:cNvSpPr/>
            <p:nvPr/>
          </p:nvSpPr>
          <p:spPr>
            <a:xfrm>
              <a:off x="1708343" y="4849925"/>
              <a:ext cx="4192035" cy="114701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84C9EC">
                <a:alpha val="20000"/>
              </a:srgbClr>
            </a:solidFill>
            <a:ln w="12701" cap="flat">
              <a:solidFill>
                <a:srgbClr val="84C9E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1200" cap="none" spc="0" baseline="0" dirty="0">
                <a:solidFill>
                  <a:srgbClr val="2099D6"/>
                </a:solidFill>
                <a:uFillTx/>
                <a:latin typeface="+mj-lt"/>
              </a:endParaRPr>
            </a:p>
          </p:txBody>
        </p:sp>
        <p:sp>
          <p:nvSpPr>
            <p:cNvPr id="6" name="Rectángulo: esquinas redondeadas 142">
              <a:extLst>
                <a:ext uri="{FF2B5EF4-FFF2-40B4-BE49-F238E27FC236}">
                  <a16:creationId xmlns:a16="http://schemas.microsoft.com/office/drawing/2014/main" id="{D7C7384E-537D-F200-C02A-53CCDC20A99B}"/>
                </a:ext>
              </a:extLst>
            </p:cNvPr>
            <p:cNvSpPr/>
            <p:nvPr/>
          </p:nvSpPr>
          <p:spPr>
            <a:xfrm>
              <a:off x="1708343" y="3704991"/>
              <a:ext cx="4192035" cy="1137313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2099D6">
                <a:alpha val="20000"/>
              </a:srgbClr>
            </a:solidFill>
            <a:ln w="12701" cap="flat">
              <a:solidFill>
                <a:srgbClr val="2099D6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1" i="0" u="none" strike="noStrike" kern="1200" cap="none" spc="0" baseline="0" dirty="0">
                <a:solidFill>
                  <a:srgbClr val="2099D6"/>
                </a:solidFill>
                <a:uFillTx/>
                <a:latin typeface="+mj-lt"/>
              </a:endParaRPr>
            </a:p>
          </p:txBody>
        </p:sp>
        <p:sp>
          <p:nvSpPr>
            <p:cNvPr id="7" name="Rectángulo: esquinas redondeadas 143">
              <a:extLst>
                <a:ext uri="{FF2B5EF4-FFF2-40B4-BE49-F238E27FC236}">
                  <a16:creationId xmlns:a16="http://schemas.microsoft.com/office/drawing/2014/main" id="{06EDCE1E-D555-1004-9F72-B4FFC81E1BE2}"/>
                </a:ext>
              </a:extLst>
            </p:cNvPr>
            <p:cNvSpPr/>
            <p:nvPr/>
          </p:nvSpPr>
          <p:spPr>
            <a:xfrm>
              <a:off x="1708727" y="2575338"/>
              <a:ext cx="4192035" cy="152195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003E62">
                <a:alpha val="20000"/>
              </a:srgbClr>
            </a:solidFill>
            <a:ln w="28575" cap="flat">
              <a:solidFill>
                <a:schemeClr val="tx2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i="0" u="none" strike="noStrike" kern="1200" cap="none" spc="0" baseline="0" dirty="0">
                <a:solidFill>
                  <a:srgbClr val="003E62"/>
                </a:solidFill>
                <a:uFillTx/>
                <a:latin typeface="+mj-lt"/>
              </a:endParaRPr>
            </a:p>
          </p:txBody>
        </p:sp>
        <p:sp>
          <p:nvSpPr>
            <p:cNvPr id="8" name="Rectángulo: esquinas redondeadas 144">
              <a:extLst>
                <a:ext uri="{FF2B5EF4-FFF2-40B4-BE49-F238E27FC236}">
                  <a16:creationId xmlns:a16="http://schemas.microsoft.com/office/drawing/2014/main" id="{67719DEB-6528-CDD7-5694-504FA56A100C}"/>
                </a:ext>
              </a:extLst>
            </p:cNvPr>
            <p:cNvSpPr/>
            <p:nvPr/>
          </p:nvSpPr>
          <p:spPr>
            <a:xfrm>
              <a:off x="1915442" y="2013088"/>
              <a:ext cx="1422404" cy="40057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D9D9D9"/>
            </a:solidFill>
            <a:ln w="12701" cap="flat">
              <a:solidFill>
                <a:srgbClr val="A6A6A6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400" b="0" i="0" u="none" strike="noStrike" kern="1200" cap="none" spc="0" baseline="0" dirty="0">
                  <a:solidFill>
                    <a:srgbClr val="000000"/>
                  </a:solidFill>
                  <a:uFillTx/>
                  <a:latin typeface="+mj-lt"/>
                </a:rPr>
                <a:t>Categoría</a:t>
              </a:r>
            </a:p>
          </p:txBody>
        </p:sp>
        <p:sp>
          <p:nvSpPr>
            <p:cNvPr id="9" name="Rectángulo: esquinas redondeadas 145">
              <a:extLst>
                <a:ext uri="{FF2B5EF4-FFF2-40B4-BE49-F238E27FC236}">
                  <a16:creationId xmlns:a16="http://schemas.microsoft.com/office/drawing/2014/main" id="{6F57CAC1-CEB9-DE56-24BE-5A77D5921F0A}"/>
                </a:ext>
              </a:extLst>
            </p:cNvPr>
            <p:cNvSpPr/>
            <p:nvPr/>
          </p:nvSpPr>
          <p:spPr>
            <a:xfrm>
              <a:off x="3769644" y="2013088"/>
              <a:ext cx="2016000" cy="39525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D9D9D9"/>
            </a:solidFill>
            <a:ln w="12701" cap="flat">
              <a:solidFill>
                <a:srgbClr val="A6A6A6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400" b="0" i="0" u="none" strike="noStrike" kern="1200" cap="none" spc="0" baseline="0">
                  <a:solidFill>
                    <a:srgbClr val="000000"/>
                  </a:solidFill>
                  <a:uFillTx/>
                  <a:latin typeface="+mj-lt"/>
                </a:rPr>
                <a:t>TRL</a:t>
              </a:r>
            </a:p>
          </p:txBody>
        </p:sp>
        <p:sp>
          <p:nvSpPr>
            <p:cNvPr id="10" name="Rectángulo: esquinas redondeadas 2">
              <a:extLst>
                <a:ext uri="{FF2B5EF4-FFF2-40B4-BE49-F238E27FC236}">
                  <a16:creationId xmlns:a16="http://schemas.microsoft.com/office/drawing/2014/main" id="{6DF00E40-36BB-4BB3-E037-B94A0F4F6090}"/>
                </a:ext>
              </a:extLst>
            </p:cNvPr>
            <p:cNvSpPr/>
            <p:nvPr/>
          </p:nvSpPr>
          <p:spPr>
            <a:xfrm>
              <a:off x="3779524" y="5662900"/>
              <a:ext cx="2016000" cy="33404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A8D9F2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933" b="1" i="0" u="none" strike="noStrike" kern="1200" cap="none" spc="0" baseline="0">
                  <a:solidFill>
                    <a:srgbClr val="FFFFFF"/>
                  </a:solidFill>
                  <a:uFillTx/>
                  <a:latin typeface="+mj-lt"/>
                </a:rPr>
                <a:t>1</a:t>
              </a:r>
              <a:r>
                <a:rPr lang="es-ES" sz="933" b="0" i="0" u="none" strike="noStrike" kern="1200" cap="none" spc="0" baseline="0">
                  <a:solidFill>
                    <a:srgbClr val="FFFFFF"/>
                  </a:solidFill>
                  <a:uFillTx/>
                  <a:latin typeface="+mj-lt"/>
                </a:rPr>
                <a:t> IDEA</a:t>
              </a:r>
            </a:p>
          </p:txBody>
        </p:sp>
        <p:sp>
          <p:nvSpPr>
            <p:cNvPr id="11" name="Rectángulo: esquinas redondeadas 106">
              <a:extLst>
                <a:ext uri="{FF2B5EF4-FFF2-40B4-BE49-F238E27FC236}">
                  <a16:creationId xmlns:a16="http://schemas.microsoft.com/office/drawing/2014/main" id="{3D5D76A2-9D5B-5AB7-E7D6-716B78590A55}"/>
                </a:ext>
              </a:extLst>
            </p:cNvPr>
            <p:cNvSpPr/>
            <p:nvPr/>
          </p:nvSpPr>
          <p:spPr>
            <a:xfrm>
              <a:off x="3779524" y="5279636"/>
              <a:ext cx="2016000" cy="33404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98D3F0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933" b="1" i="0" u="none" strike="noStrike" kern="1200" cap="none" spc="0" baseline="0">
                  <a:solidFill>
                    <a:srgbClr val="FFFFFF"/>
                  </a:solidFill>
                  <a:uFillTx/>
                  <a:latin typeface="+mj-lt"/>
                </a:rPr>
                <a:t>2 </a:t>
              </a:r>
              <a:r>
                <a:rPr lang="es-ES" sz="933" b="0" i="0" u="none" strike="noStrike" kern="1200" cap="none" spc="0" baseline="0">
                  <a:solidFill>
                    <a:srgbClr val="FFFFFF"/>
                  </a:solidFill>
                  <a:uFillTx/>
                  <a:latin typeface="+mj-lt"/>
                </a:rPr>
                <a:t>FORMULACIÓN TECNOLOGÍA</a:t>
              </a:r>
            </a:p>
          </p:txBody>
        </p:sp>
        <p:sp>
          <p:nvSpPr>
            <p:cNvPr id="12" name="Rectángulo: esquinas redondeadas 107">
              <a:extLst>
                <a:ext uri="{FF2B5EF4-FFF2-40B4-BE49-F238E27FC236}">
                  <a16:creationId xmlns:a16="http://schemas.microsoft.com/office/drawing/2014/main" id="{4863FA8C-062F-0A31-760D-FB8E7023D356}"/>
                </a:ext>
              </a:extLst>
            </p:cNvPr>
            <p:cNvSpPr/>
            <p:nvPr/>
          </p:nvSpPr>
          <p:spPr>
            <a:xfrm>
              <a:off x="3779524" y="4896375"/>
              <a:ext cx="2016000" cy="33404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84C9EC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933" b="1" i="0" u="none" strike="noStrike" kern="1200" cap="none" spc="0" baseline="0" dirty="0">
                  <a:solidFill>
                    <a:srgbClr val="FFFFFF"/>
                  </a:solidFill>
                  <a:uFillTx/>
                  <a:latin typeface="+mj-lt"/>
                </a:rPr>
                <a:t>3 </a:t>
              </a:r>
              <a:r>
                <a:rPr lang="es-ES" sz="933" b="0" i="0" u="none" strike="noStrike" kern="1200" cap="none" spc="0" baseline="0" dirty="0">
                  <a:solidFill>
                    <a:srgbClr val="FFFFFF"/>
                  </a:solidFill>
                  <a:uFillTx/>
                  <a:latin typeface="+mj-lt"/>
                </a:rPr>
                <a:t>INVESTIGACIÓN APLICADA</a:t>
              </a:r>
            </a:p>
          </p:txBody>
        </p:sp>
        <p:sp>
          <p:nvSpPr>
            <p:cNvPr id="13" name="Rectángulo: esquinas redondeadas 108">
              <a:extLst>
                <a:ext uri="{FF2B5EF4-FFF2-40B4-BE49-F238E27FC236}">
                  <a16:creationId xmlns:a16="http://schemas.microsoft.com/office/drawing/2014/main" id="{2659F4C3-ADF4-5C8F-4575-A18F3BF565FD}"/>
                </a:ext>
              </a:extLst>
            </p:cNvPr>
            <p:cNvSpPr/>
            <p:nvPr/>
          </p:nvSpPr>
          <p:spPr>
            <a:xfrm>
              <a:off x="3779524" y="4513114"/>
              <a:ext cx="2016000" cy="33404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66BDE8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933" b="1" i="0" u="none" strike="noStrike" kern="1200" cap="none" spc="0" baseline="0" dirty="0">
                  <a:solidFill>
                    <a:srgbClr val="FFFFFF"/>
                  </a:solidFill>
                  <a:uFillTx/>
                  <a:latin typeface="+mj-lt"/>
                </a:rPr>
                <a:t>4</a:t>
              </a:r>
              <a:r>
                <a:rPr lang="es-ES" sz="933" b="0" i="0" u="none" strike="noStrike" kern="1200" cap="none" spc="0" baseline="0" dirty="0">
                  <a:solidFill>
                    <a:srgbClr val="FFFFFF"/>
                  </a:solidFill>
                  <a:uFillTx/>
                  <a:latin typeface="+mj-lt"/>
                </a:rPr>
                <a:t> PROTOTIPO ESCALA REDUCIDA</a:t>
              </a:r>
            </a:p>
          </p:txBody>
        </p:sp>
        <p:sp>
          <p:nvSpPr>
            <p:cNvPr id="14" name="Rectángulo: esquinas redondeadas 109">
              <a:extLst>
                <a:ext uri="{FF2B5EF4-FFF2-40B4-BE49-F238E27FC236}">
                  <a16:creationId xmlns:a16="http://schemas.microsoft.com/office/drawing/2014/main" id="{F6ABD6C7-88EB-03B3-E886-F401AD47A831}"/>
                </a:ext>
              </a:extLst>
            </p:cNvPr>
            <p:cNvSpPr/>
            <p:nvPr/>
          </p:nvSpPr>
          <p:spPr>
            <a:xfrm>
              <a:off x="3779524" y="4129853"/>
              <a:ext cx="2016000" cy="33404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48B0E4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933" b="1" i="0" u="none" strike="noStrike" kern="1200" cap="none" spc="0" baseline="0">
                  <a:solidFill>
                    <a:srgbClr val="FFFFFF"/>
                  </a:solidFill>
                  <a:uFillTx/>
                  <a:latin typeface="+mj-lt"/>
                </a:rPr>
                <a:t>5 </a:t>
              </a:r>
              <a:r>
                <a:rPr lang="es-ES" sz="933" b="0" i="0" u="none" strike="noStrike" kern="1200" cap="none" spc="0" baseline="0">
                  <a:solidFill>
                    <a:srgbClr val="FFFFFF"/>
                  </a:solidFill>
                  <a:uFillTx/>
                  <a:latin typeface="+mj-lt"/>
                </a:rPr>
                <a:t>PROTOTIPO ESCALA REAL</a:t>
              </a:r>
            </a:p>
          </p:txBody>
        </p:sp>
        <p:sp>
          <p:nvSpPr>
            <p:cNvPr id="15" name="Rectángulo: esquinas redondeadas 110">
              <a:extLst>
                <a:ext uri="{FF2B5EF4-FFF2-40B4-BE49-F238E27FC236}">
                  <a16:creationId xmlns:a16="http://schemas.microsoft.com/office/drawing/2014/main" id="{8D816119-A44C-CC73-F61B-BCEF3579C2A5}"/>
                </a:ext>
              </a:extLst>
            </p:cNvPr>
            <p:cNvSpPr/>
            <p:nvPr/>
          </p:nvSpPr>
          <p:spPr>
            <a:xfrm>
              <a:off x="3779524" y="3746592"/>
              <a:ext cx="2016000" cy="33404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2099D6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933" b="1" i="0" u="none" strike="noStrike" kern="1200" cap="none" spc="0" baseline="0">
                  <a:solidFill>
                    <a:srgbClr val="FFFFFF"/>
                  </a:solidFill>
                  <a:uFillTx/>
                  <a:latin typeface="+mj-lt"/>
                </a:rPr>
                <a:t>6</a:t>
              </a:r>
              <a:r>
                <a:rPr lang="es-ES" sz="933" b="0" i="0" u="none" strike="noStrike" kern="1200" cap="none" spc="0" baseline="0">
                  <a:solidFill>
                    <a:srgbClr val="FFFFFF"/>
                  </a:solidFill>
                  <a:uFillTx/>
                  <a:latin typeface="+mj-lt"/>
                </a:rPr>
                <a:t> PRUEBA ENTORNO SIMULADO</a:t>
              </a:r>
            </a:p>
          </p:txBody>
        </p:sp>
        <p:sp>
          <p:nvSpPr>
            <p:cNvPr id="16" name="Rectángulo: esquinas redondeadas 111">
              <a:extLst>
                <a:ext uri="{FF2B5EF4-FFF2-40B4-BE49-F238E27FC236}">
                  <a16:creationId xmlns:a16="http://schemas.microsoft.com/office/drawing/2014/main" id="{20B5AF7E-F397-2D70-DD93-EBF75163B61A}"/>
                </a:ext>
              </a:extLst>
            </p:cNvPr>
            <p:cNvSpPr/>
            <p:nvPr/>
          </p:nvSpPr>
          <p:spPr>
            <a:xfrm>
              <a:off x="3779524" y="3363331"/>
              <a:ext cx="2016000" cy="33404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17709D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933" b="1" i="0" u="none" strike="noStrike" kern="1200" cap="none" spc="0" baseline="0" dirty="0">
                  <a:solidFill>
                    <a:srgbClr val="FFFFFF"/>
                  </a:solidFill>
                  <a:uFillTx/>
                  <a:latin typeface="+mj-lt"/>
                </a:rPr>
                <a:t>7</a:t>
              </a:r>
              <a:r>
                <a:rPr lang="es-ES" sz="933" b="0" i="0" u="none" strike="noStrike" kern="1200" cap="none" spc="0" baseline="0" dirty="0">
                  <a:solidFill>
                    <a:srgbClr val="FFFFFF"/>
                  </a:solidFill>
                  <a:uFillTx/>
                  <a:latin typeface="+mj-lt"/>
                </a:rPr>
                <a:t> PRUEBA ENTORNO REAL</a:t>
              </a:r>
            </a:p>
          </p:txBody>
        </p:sp>
        <p:sp>
          <p:nvSpPr>
            <p:cNvPr id="17" name="Rectángulo: esquinas redondeadas 112">
              <a:extLst>
                <a:ext uri="{FF2B5EF4-FFF2-40B4-BE49-F238E27FC236}">
                  <a16:creationId xmlns:a16="http://schemas.microsoft.com/office/drawing/2014/main" id="{482CBEB5-B0F7-5F17-D20E-1008E7EF38A6}"/>
                </a:ext>
              </a:extLst>
            </p:cNvPr>
            <p:cNvSpPr/>
            <p:nvPr/>
          </p:nvSpPr>
          <p:spPr>
            <a:xfrm>
              <a:off x="3779524" y="2980070"/>
              <a:ext cx="2016000" cy="33404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0F4A65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933" b="1" i="0" u="none" strike="noStrike" kern="1200" cap="none" spc="0" baseline="0">
                  <a:solidFill>
                    <a:srgbClr val="FFFFFF"/>
                  </a:solidFill>
                  <a:uFillTx/>
                  <a:latin typeface="+mj-lt"/>
                </a:rPr>
                <a:t>8</a:t>
              </a:r>
              <a:r>
                <a:rPr lang="es-ES" sz="933" b="0" i="0" u="none" strike="noStrike" kern="1200" cap="none" spc="0" baseline="0">
                  <a:solidFill>
                    <a:srgbClr val="FFFFFF"/>
                  </a:solidFill>
                  <a:uFillTx/>
                  <a:latin typeface="+mj-lt"/>
                </a:rPr>
                <a:t> PROTOTIPO COMERCIAL</a:t>
              </a:r>
            </a:p>
          </p:txBody>
        </p:sp>
        <p:sp>
          <p:nvSpPr>
            <p:cNvPr id="18" name="Rectángulo: esquinas redondeadas 113">
              <a:extLst>
                <a:ext uri="{FF2B5EF4-FFF2-40B4-BE49-F238E27FC236}">
                  <a16:creationId xmlns:a16="http://schemas.microsoft.com/office/drawing/2014/main" id="{E0086398-DD23-E375-201A-9A8A46000CB2}"/>
                </a:ext>
              </a:extLst>
            </p:cNvPr>
            <p:cNvSpPr/>
            <p:nvPr/>
          </p:nvSpPr>
          <p:spPr>
            <a:xfrm>
              <a:off x="3779524" y="2608141"/>
              <a:ext cx="2016000" cy="3227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0B3649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933" b="1" i="0" u="none" strike="noStrike" kern="1200" cap="none" spc="0" baseline="0" dirty="0">
                  <a:solidFill>
                    <a:srgbClr val="FFFFFF"/>
                  </a:solidFill>
                  <a:uFillTx/>
                  <a:latin typeface="+mj-lt"/>
                </a:rPr>
                <a:t>9</a:t>
              </a:r>
              <a:r>
                <a:rPr lang="es-ES" sz="933" b="0" i="0" u="none" strike="noStrike" kern="1200" cap="none" spc="0" baseline="0" dirty="0">
                  <a:solidFill>
                    <a:srgbClr val="FFFFFF"/>
                  </a:solidFill>
                  <a:uFillTx/>
                  <a:latin typeface="+mj-lt"/>
                </a:rPr>
                <a:t> PRODUCTO COMERCIAL</a:t>
              </a:r>
            </a:p>
          </p:txBody>
        </p:sp>
        <p:sp>
          <p:nvSpPr>
            <p:cNvPr id="19" name="Rectángulo: esquinas redondeadas 2">
              <a:extLst>
                <a:ext uri="{FF2B5EF4-FFF2-40B4-BE49-F238E27FC236}">
                  <a16:creationId xmlns:a16="http://schemas.microsoft.com/office/drawing/2014/main" id="{9BE8420C-CB58-E68C-BDE8-083AFB4F7B89}"/>
                </a:ext>
              </a:extLst>
            </p:cNvPr>
            <p:cNvSpPr/>
            <p:nvPr/>
          </p:nvSpPr>
          <p:spPr>
            <a:xfrm>
              <a:off x="7631315" y="5658212"/>
              <a:ext cx="1038844" cy="33404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A8D9F2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933" b="1" i="0" u="none" strike="noStrike" kern="1200" cap="none" spc="0" baseline="0">
                  <a:solidFill>
                    <a:srgbClr val="FFFFFF"/>
                  </a:solidFill>
                  <a:uFillTx/>
                  <a:latin typeface="+mj-lt"/>
                </a:rPr>
                <a:t>1</a:t>
              </a:r>
              <a:endParaRPr lang="es-ES" sz="933" b="0" i="0" u="none" strike="noStrike" kern="1200" cap="none" spc="0" baseline="0">
                <a:solidFill>
                  <a:srgbClr val="FFFFFF"/>
                </a:solidFill>
                <a:uFillTx/>
                <a:latin typeface="+mj-lt"/>
              </a:endParaRPr>
            </a:p>
          </p:txBody>
        </p:sp>
        <p:sp>
          <p:nvSpPr>
            <p:cNvPr id="20" name="Rectángulo: esquinas redondeadas 106">
              <a:extLst>
                <a:ext uri="{FF2B5EF4-FFF2-40B4-BE49-F238E27FC236}">
                  <a16:creationId xmlns:a16="http://schemas.microsoft.com/office/drawing/2014/main" id="{6F7BB095-F555-3EE1-76E5-0E781D3A53C4}"/>
                </a:ext>
              </a:extLst>
            </p:cNvPr>
            <p:cNvSpPr/>
            <p:nvPr/>
          </p:nvSpPr>
          <p:spPr>
            <a:xfrm>
              <a:off x="7631315" y="5274948"/>
              <a:ext cx="1038844" cy="33404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98D3F0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933" b="1" i="0" u="none" strike="noStrike" kern="1200" cap="none" spc="0" baseline="0">
                  <a:solidFill>
                    <a:srgbClr val="FFFFFF"/>
                  </a:solidFill>
                  <a:uFillTx/>
                  <a:latin typeface="+mj-lt"/>
                </a:rPr>
                <a:t>2</a:t>
              </a:r>
              <a:endParaRPr lang="es-ES" sz="933" b="0" i="0" u="none" strike="noStrike" kern="1200" cap="none" spc="0" baseline="0">
                <a:solidFill>
                  <a:srgbClr val="FFFFFF"/>
                </a:solidFill>
                <a:uFillTx/>
                <a:latin typeface="+mj-lt"/>
              </a:endParaRPr>
            </a:p>
          </p:txBody>
        </p:sp>
        <p:sp>
          <p:nvSpPr>
            <p:cNvPr id="21" name="Rectángulo: esquinas redondeadas 107">
              <a:extLst>
                <a:ext uri="{FF2B5EF4-FFF2-40B4-BE49-F238E27FC236}">
                  <a16:creationId xmlns:a16="http://schemas.microsoft.com/office/drawing/2014/main" id="{BF077E5D-A796-0E93-EB9A-AEC8C17E0CC4}"/>
                </a:ext>
              </a:extLst>
            </p:cNvPr>
            <p:cNvSpPr/>
            <p:nvPr/>
          </p:nvSpPr>
          <p:spPr>
            <a:xfrm>
              <a:off x="7631315" y="4891687"/>
              <a:ext cx="1038844" cy="33404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66BDE8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933" b="1" i="0" u="none" strike="noStrike" kern="1200" cap="none" spc="0" baseline="0">
                  <a:solidFill>
                    <a:srgbClr val="FFFFFF"/>
                  </a:solidFill>
                  <a:uFillTx/>
                  <a:latin typeface="+mj-lt"/>
                </a:rPr>
                <a:t>3</a:t>
              </a:r>
              <a:endParaRPr lang="es-ES" sz="933" b="0" i="0" u="none" strike="noStrike" kern="1200" cap="none" spc="0" baseline="0">
                <a:solidFill>
                  <a:srgbClr val="FFFFFF"/>
                </a:solidFill>
                <a:uFillTx/>
                <a:latin typeface="+mj-lt"/>
              </a:endParaRPr>
            </a:p>
          </p:txBody>
        </p:sp>
        <p:sp>
          <p:nvSpPr>
            <p:cNvPr id="22" name="Rectángulo: esquinas redondeadas 108">
              <a:extLst>
                <a:ext uri="{FF2B5EF4-FFF2-40B4-BE49-F238E27FC236}">
                  <a16:creationId xmlns:a16="http://schemas.microsoft.com/office/drawing/2014/main" id="{FC64F755-A65D-FCCF-147D-39E2B80B760D}"/>
                </a:ext>
              </a:extLst>
            </p:cNvPr>
            <p:cNvSpPr/>
            <p:nvPr/>
          </p:nvSpPr>
          <p:spPr>
            <a:xfrm>
              <a:off x="7631315" y="4508426"/>
              <a:ext cx="1038844" cy="33404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66BDE8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933" b="1" i="0" u="none" strike="noStrike" kern="1200" cap="none" spc="0" baseline="0">
                  <a:solidFill>
                    <a:srgbClr val="FFFFFF"/>
                  </a:solidFill>
                  <a:uFillTx/>
                  <a:latin typeface="+mj-lt"/>
                </a:rPr>
                <a:t>4</a:t>
              </a:r>
              <a:endParaRPr lang="es-ES" sz="933" b="0" i="0" u="none" strike="noStrike" kern="1200" cap="none" spc="0" baseline="0">
                <a:solidFill>
                  <a:srgbClr val="FFFFFF"/>
                </a:solidFill>
                <a:uFillTx/>
                <a:latin typeface="+mj-lt"/>
              </a:endParaRPr>
            </a:p>
          </p:txBody>
        </p:sp>
        <p:sp>
          <p:nvSpPr>
            <p:cNvPr id="23" name="Rectángulo: esquinas redondeadas 109">
              <a:extLst>
                <a:ext uri="{FF2B5EF4-FFF2-40B4-BE49-F238E27FC236}">
                  <a16:creationId xmlns:a16="http://schemas.microsoft.com/office/drawing/2014/main" id="{84929D2C-CDEC-C90A-9C17-6B22B2752527}"/>
                </a:ext>
              </a:extLst>
            </p:cNvPr>
            <p:cNvSpPr/>
            <p:nvPr/>
          </p:nvSpPr>
          <p:spPr>
            <a:xfrm>
              <a:off x="7631315" y="4125165"/>
              <a:ext cx="1038844" cy="33404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48B0E4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933" b="1" i="0" u="none" strike="noStrike" kern="1200" cap="none" spc="0" baseline="0">
                  <a:solidFill>
                    <a:srgbClr val="FFFFFF"/>
                  </a:solidFill>
                  <a:uFillTx/>
                  <a:latin typeface="+mj-lt"/>
                </a:rPr>
                <a:t>5</a:t>
              </a:r>
              <a:endParaRPr lang="es-ES" sz="933" b="0" i="0" u="none" strike="noStrike" kern="1200" cap="none" spc="0" baseline="0">
                <a:solidFill>
                  <a:srgbClr val="FFFFFF"/>
                </a:solidFill>
                <a:uFillTx/>
                <a:latin typeface="+mj-lt"/>
              </a:endParaRPr>
            </a:p>
          </p:txBody>
        </p:sp>
        <p:sp>
          <p:nvSpPr>
            <p:cNvPr id="24" name="Rectángulo: esquinas redondeadas 110">
              <a:extLst>
                <a:ext uri="{FF2B5EF4-FFF2-40B4-BE49-F238E27FC236}">
                  <a16:creationId xmlns:a16="http://schemas.microsoft.com/office/drawing/2014/main" id="{D5E8D798-8885-54C8-1E91-893904061E96}"/>
                </a:ext>
              </a:extLst>
            </p:cNvPr>
            <p:cNvSpPr/>
            <p:nvPr/>
          </p:nvSpPr>
          <p:spPr>
            <a:xfrm>
              <a:off x="7631315" y="3741904"/>
              <a:ext cx="1038844" cy="33404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2099D6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933" b="1" i="0" u="none" strike="noStrike" kern="1200" cap="none" spc="0" baseline="0">
                  <a:solidFill>
                    <a:srgbClr val="FFFFFF"/>
                  </a:solidFill>
                  <a:uFillTx/>
                  <a:latin typeface="+mj-lt"/>
                </a:rPr>
                <a:t>6</a:t>
              </a:r>
              <a:endParaRPr lang="es-ES" sz="933" b="0" i="0" u="none" strike="noStrike" kern="1200" cap="none" spc="0" baseline="0">
                <a:solidFill>
                  <a:srgbClr val="FFFFFF"/>
                </a:solidFill>
                <a:uFillTx/>
                <a:latin typeface="+mj-lt"/>
              </a:endParaRPr>
            </a:p>
          </p:txBody>
        </p:sp>
        <p:sp>
          <p:nvSpPr>
            <p:cNvPr id="25" name="Rectángulo: esquinas redondeadas 111">
              <a:extLst>
                <a:ext uri="{FF2B5EF4-FFF2-40B4-BE49-F238E27FC236}">
                  <a16:creationId xmlns:a16="http://schemas.microsoft.com/office/drawing/2014/main" id="{62E639E4-09C0-1BEC-3112-8ACBFE529BAC}"/>
                </a:ext>
              </a:extLst>
            </p:cNvPr>
            <p:cNvSpPr/>
            <p:nvPr/>
          </p:nvSpPr>
          <p:spPr>
            <a:xfrm>
              <a:off x="7631315" y="3358643"/>
              <a:ext cx="1038844" cy="33404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17709D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933" b="1" i="0" u="none" strike="noStrike" kern="1200" cap="none" spc="0" baseline="0">
                  <a:solidFill>
                    <a:srgbClr val="FFFFFF"/>
                  </a:solidFill>
                  <a:uFillTx/>
                  <a:latin typeface="+mj-lt"/>
                </a:rPr>
                <a:t>7</a:t>
              </a:r>
              <a:endParaRPr lang="es-ES" sz="933" b="0" i="0" u="none" strike="noStrike" kern="1200" cap="none" spc="0" baseline="0">
                <a:solidFill>
                  <a:srgbClr val="FFFFFF"/>
                </a:solidFill>
                <a:uFillTx/>
                <a:latin typeface="+mj-lt"/>
              </a:endParaRPr>
            </a:p>
          </p:txBody>
        </p:sp>
        <p:sp>
          <p:nvSpPr>
            <p:cNvPr id="26" name="Rectángulo: esquinas redondeadas 2">
              <a:extLst>
                <a:ext uri="{FF2B5EF4-FFF2-40B4-BE49-F238E27FC236}">
                  <a16:creationId xmlns:a16="http://schemas.microsoft.com/office/drawing/2014/main" id="{22467678-8116-229B-2839-542E1925626F}"/>
                </a:ext>
              </a:extLst>
            </p:cNvPr>
            <p:cNvSpPr/>
            <p:nvPr/>
          </p:nvSpPr>
          <p:spPr>
            <a:xfrm>
              <a:off x="9029704" y="5670520"/>
              <a:ext cx="1034569" cy="33404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A8D9F2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933" b="1" i="0" u="none" strike="noStrike" kern="1200" cap="none" spc="0" baseline="0">
                  <a:solidFill>
                    <a:srgbClr val="FFFFFF"/>
                  </a:solidFill>
                  <a:uFillTx/>
                  <a:latin typeface="+mj-lt"/>
                </a:rPr>
                <a:t>1</a:t>
              </a:r>
              <a:endParaRPr lang="es-ES" sz="933" b="0" i="0" u="none" strike="noStrike" kern="1200" cap="none" spc="0" baseline="0">
                <a:solidFill>
                  <a:srgbClr val="FFFFFF"/>
                </a:solidFill>
                <a:uFillTx/>
                <a:latin typeface="+mj-lt"/>
              </a:endParaRPr>
            </a:p>
          </p:txBody>
        </p:sp>
        <p:sp>
          <p:nvSpPr>
            <p:cNvPr id="27" name="Rectángulo: esquinas redondeadas 106">
              <a:extLst>
                <a:ext uri="{FF2B5EF4-FFF2-40B4-BE49-F238E27FC236}">
                  <a16:creationId xmlns:a16="http://schemas.microsoft.com/office/drawing/2014/main" id="{CBD2A1C0-14B5-D416-4DFA-29F2E951280F}"/>
                </a:ext>
              </a:extLst>
            </p:cNvPr>
            <p:cNvSpPr/>
            <p:nvPr/>
          </p:nvSpPr>
          <p:spPr>
            <a:xfrm>
              <a:off x="9029704" y="5287256"/>
              <a:ext cx="1034569" cy="33404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98D3F0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933" b="1" i="0" u="none" strike="noStrike" kern="1200" cap="none" spc="0" baseline="0">
                  <a:solidFill>
                    <a:srgbClr val="FFFFFF"/>
                  </a:solidFill>
                  <a:uFillTx/>
                  <a:latin typeface="+mj-lt"/>
                </a:rPr>
                <a:t>2</a:t>
              </a:r>
              <a:endParaRPr lang="es-ES" sz="933" b="0" i="0" u="none" strike="noStrike" kern="1200" cap="none" spc="0" baseline="0">
                <a:solidFill>
                  <a:srgbClr val="FFFFFF"/>
                </a:solidFill>
                <a:uFillTx/>
                <a:latin typeface="+mj-lt"/>
              </a:endParaRPr>
            </a:p>
          </p:txBody>
        </p:sp>
        <p:sp>
          <p:nvSpPr>
            <p:cNvPr id="28" name="Rectángulo: esquinas redondeadas 107">
              <a:extLst>
                <a:ext uri="{FF2B5EF4-FFF2-40B4-BE49-F238E27FC236}">
                  <a16:creationId xmlns:a16="http://schemas.microsoft.com/office/drawing/2014/main" id="{A27440C9-319F-27DA-CA08-8DD484138A91}"/>
                </a:ext>
              </a:extLst>
            </p:cNvPr>
            <p:cNvSpPr/>
            <p:nvPr/>
          </p:nvSpPr>
          <p:spPr>
            <a:xfrm>
              <a:off x="9029704" y="4903995"/>
              <a:ext cx="1034569" cy="33404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66BDE8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933" b="1" i="0" u="none" strike="noStrike" kern="1200" cap="none" spc="0" baseline="0">
                  <a:solidFill>
                    <a:srgbClr val="FFFFFF"/>
                  </a:solidFill>
                  <a:uFillTx/>
                  <a:latin typeface="+mj-lt"/>
                </a:rPr>
                <a:t>3</a:t>
              </a:r>
              <a:endParaRPr lang="es-ES" sz="933" b="0" i="0" u="none" strike="noStrike" kern="1200" cap="none" spc="0" baseline="0">
                <a:solidFill>
                  <a:srgbClr val="FFFFFF"/>
                </a:solidFill>
                <a:uFillTx/>
                <a:latin typeface="+mj-lt"/>
              </a:endParaRPr>
            </a:p>
          </p:txBody>
        </p:sp>
        <p:sp>
          <p:nvSpPr>
            <p:cNvPr id="29" name="Rectángulo: esquinas redondeadas 108">
              <a:extLst>
                <a:ext uri="{FF2B5EF4-FFF2-40B4-BE49-F238E27FC236}">
                  <a16:creationId xmlns:a16="http://schemas.microsoft.com/office/drawing/2014/main" id="{BE831495-71F3-E653-1409-2C694FED5552}"/>
                </a:ext>
              </a:extLst>
            </p:cNvPr>
            <p:cNvSpPr/>
            <p:nvPr/>
          </p:nvSpPr>
          <p:spPr>
            <a:xfrm>
              <a:off x="9029704" y="4520734"/>
              <a:ext cx="1034569" cy="33404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66BDE8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933" b="1" i="0" u="none" strike="noStrike" kern="1200" cap="none" spc="0" baseline="0">
                  <a:solidFill>
                    <a:srgbClr val="FFFFFF"/>
                  </a:solidFill>
                  <a:uFillTx/>
                  <a:latin typeface="+mj-lt"/>
                </a:rPr>
                <a:t>4</a:t>
              </a:r>
              <a:endParaRPr lang="es-ES" sz="933" b="0" i="0" u="none" strike="noStrike" kern="1200" cap="none" spc="0" baseline="0">
                <a:solidFill>
                  <a:srgbClr val="FFFFFF"/>
                </a:solidFill>
                <a:uFillTx/>
                <a:latin typeface="+mj-lt"/>
              </a:endParaRPr>
            </a:p>
          </p:txBody>
        </p:sp>
        <p:sp>
          <p:nvSpPr>
            <p:cNvPr id="30" name="Rectángulo: esquinas redondeadas 109">
              <a:extLst>
                <a:ext uri="{FF2B5EF4-FFF2-40B4-BE49-F238E27FC236}">
                  <a16:creationId xmlns:a16="http://schemas.microsoft.com/office/drawing/2014/main" id="{DD0C2A8A-5AA5-CD49-6C9A-C6276A29E093}"/>
                </a:ext>
              </a:extLst>
            </p:cNvPr>
            <p:cNvSpPr/>
            <p:nvPr/>
          </p:nvSpPr>
          <p:spPr>
            <a:xfrm>
              <a:off x="9029704" y="4137473"/>
              <a:ext cx="1034569" cy="33404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48B0E4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933" b="1" i="0" u="none" strike="noStrike" kern="1200" cap="none" spc="0" baseline="0" dirty="0">
                  <a:solidFill>
                    <a:srgbClr val="FFFFFF"/>
                  </a:solidFill>
                  <a:uFillTx/>
                  <a:latin typeface="+mj-lt"/>
                </a:rPr>
                <a:t>5</a:t>
              </a:r>
              <a:endParaRPr lang="es-ES" sz="933" b="0" i="0" u="none" strike="noStrike" kern="1200" cap="none" spc="0" baseline="0" dirty="0">
                <a:solidFill>
                  <a:srgbClr val="FFFFFF"/>
                </a:solidFill>
                <a:uFillTx/>
                <a:latin typeface="+mj-lt"/>
              </a:endParaRPr>
            </a:p>
          </p:txBody>
        </p:sp>
        <p:sp>
          <p:nvSpPr>
            <p:cNvPr id="31" name="Rectángulo: esquinas redondeadas 110">
              <a:extLst>
                <a:ext uri="{FF2B5EF4-FFF2-40B4-BE49-F238E27FC236}">
                  <a16:creationId xmlns:a16="http://schemas.microsoft.com/office/drawing/2014/main" id="{719792C3-41DE-8166-D8E0-A0DB80D51264}"/>
                </a:ext>
              </a:extLst>
            </p:cNvPr>
            <p:cNvSpPr/>
            <p:nvPr/>
          </p:nvSpPr>
          <p:spPr>
            <a:xfrm>
              <a:off x="9029704" y="3754212"/>
              <a:ext cx="1034569" cy="33404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2099D6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933" b="1" i="0" u="none" strike="noStrike" kern="1200" cap="none" spc="0" baseline="0">
                  <a:solidFill>
                    <a:srgbClr val="FFFFFF"/>
                  </a:solidFill>
                  <a:uFillTx/>
                  <a:latin typeface="+mj-lt"/>
                </a:rPr>
                <a:t>6</a:t>
              </a:r>
              <a:endParaRPr lang="es-ES" sz="933" b="0" i="0" u="none" strike="noStrike" kern="1200" cap="none" spc="0" baseline="0">
                <a:solidFill>
                  <a:srgbClr val="FFFFFF"/>
                </a:solidFill>
                <a:uFillTx/>
                <a:latin typeface="+mj-lt"/>
              </a:endParaRPr>
            </a:p>
          </p:txBody>
        </p:sp>
        <p:sp>
          <p:nvSpPr>
            <p:cNvPr id="32" name="Rectángulo: esquinas redondeadas 111">
              <a:extLst>
                <a:ext uri="{FF2B5EF4-FFF2-40B4-BE49-F238E27FC236}">
                  <a16:creationId xmlns:a16="http://schemas.microsoft.com/office/drawing/2014/main" id="{D02786A2-DEFC-E976-FE6B-947B1AA8C281}"/>
                </a:ext>
              </a:extLst>
            </p:cNvPr>
            <p:cNvSpPr/>
            <p:nvPr/>
          </p:nvSpPr>
          <p:spPr>
            <a:xfrm>
              <a:off x="9029704" y="3370951"/>
              <a:ext cx="1034569" cy="33404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17709D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933" b="1" i="0" u="none" strike="noStrike" kern="1200" cap="none" spc="0" baseline="0">
                  <a:solidFill>
                    <a:srgbClr val="FFFFFF"/>
                  </a:solidFill>
                  <a:uFillTx/>
                  <a:latin typeface="+mj-lt"/>
                </a:rPr>
                <a:t>7</a:t>
              </a:r>
              <a:endParaRPr lang="es-ES" sz="933" b="0" i="0" u="none" strike="noStrike" kern="1200" cap="none" spc="0" baseline="0">
                <a:solidFill>
                  <a:srgbClr val="FFFFFF"/>
                </a:solidFill>
                <a:uFillTx/>
                <a:latin typeface="+mj-lt"/>
              </a:endParaRPr>
            </a:p>
          </p:txBody>
        </p:sp>
        <p:sp>
          <p:nvSpPr>
            <p:cNvPr id="33" name="Rectángulo: esquinas redondeadas 112">
              <a:extLst>
                <a:ext uri="{FF2B5EF4-FFF2-40B4-BE49-F238E27FC236}">
                  <a16:creationId xmlns:a16="http://schemas.microsoft.com/office/drawing/2014/main" id="{E592CD51-5935-9E0C-7CC6-AC5AAC1CF11D}"/>
                </a:ext>
              </a:extLst>
            </p:cNvPr>
            <p:cNvSpPr/>
            <p:nvPr/>
          </p:nvSpPr>
          <p:spPr>
            <a:xfrm>
              <a:off x="9029704" y="2987690"/>
              <a:ext cx="1034569" cy="33404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0F4A65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933" b="1" i="0" u="none" strike="noStrike" kern="1200" cap="none" spc="0" baseline="0">
                  <a:solidFill>
                    <a:srgbClr val="FFFFFF"/>
                  </a:solidFill>
                  <a:uFillTx/>
                  <a:latin typeface="+mj-lt"/>
                </a:rPr>
                <a:t>8</a:t>
              </a:r>
              <a:endParaRPr lang="es-ES" sz="933" b="0" i="0" u="none" strike="noStrike" kern="1200" cap="none" spc="0" baseline="0">
                <a:solidFill>
                  <a:srgbClr val="FFFFFF"/>
                </a:solidFill>
                <a:uFillTx/>
                <a:latin typeface="+mj-lt"/>
              </a:endParaRPr>
            </a:p>
          </p:txBody>
        </p:sp>
        <p:sp>
          <p:nvSpPr>
            <p:cNvPr id="34" name="Rectángulo: esquinas redondeadas 113">
              <a:extLst>
                <a:ext uri="{FF2B5EF4-FFF2-40B4-BE49-F238E27FC236}">
                  <a16:creationId xmlns:a16="http://schemas.microsoft.com/office/drawing/2014/main" id="{D2ADA9A1-E203-E713-0F27-36150F1AE566}"/>
                </a:ext>
              </a:extLst>
            </p:cNvPr>
            <p:cNvSpPr/>
            <p:nvPr/>
          </p:nvSpPr>
          <p:spPr>
            <a:xfrm>
              <a:off x="9029704" y="2615761"/>
              <a:ext cx="1034569" cy="3227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0B3649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933" b="1" i="0" u="none" strike="noStrike" kern="1200" cap="none" spc="0" baseline="0">
                  <a:solidFill>
                    <a:srgbClr val="FFFFFF"/>
                  </a:solidFill>
                  <a:uFillTx/>
                  <a:latin typeface="+mj-lt"/>
                </a:rPr>
                <a:t>9</a:t>
              </a:r>
              <a:endParaRPr lang="es-ES" sz="933" b="0" i="0" u="none" strike="noStrike" kern="1200" cap="none" spc="0" baseline="0">
                <a:solidFill>
                  <a:srgbClr val="FFFFFF"/>
                </a:solidFill>
                <a:uFillTx/>
                <a:latin typeface="+mj-lt"/>
              </a:endParaRPr>
            </a:p>
          </p:txBody>
        </p:sp>
        <p:sp>
          <p:nvSpPr>
            <p:cNvPr id="35" name="Rectángulo: esquinas redondeadas 111">
              <a:extLst>
                <a:ext uri="{FF2B5EF4-FFF2-40B4-BE49-F238E27FC236}">
                  <a16:creationId xmlns:a16="http://schemas.microsoft.com/office/drawing/2014/main" id="{3C30F7D1-8B2B-DE00-3054-D31FBC81F1B0}"/>
                </a:ext>
              </a:extLst>
            </p:cNvPr>
            <p:cNvSpPr/>
            <p:nvPr/>
          </p:nvSpPr>
          <p:spPr>
            <a:xfrm>
              <a:off x="6260307" y="3372421"/>
              <a:ext cx="1034569" cy="33404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17709D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933" b="1" i="0" u="none" strike="noStrike" kern="1200" cap="none" spc="0" baseline="0">
                  <a:solidFill>
                    <a:srgbClr val="FFFFFF"/>
                  </a:solidFill>
                  <a:uFillTx/>
                  <a:latin typeface="+mj-lt"/>
                </a:rPr>
                <a:t>7</a:t>
              </a:r>
              <a:endParaRPr lang="es-ES" sz="933" b="0" i="0" u="none" strike="noStrike" kern="1200" cap="none" spc="0" baseline="0">
                <a:solidFill>
                  <a:srgbClr val="FFFFFF"/>
                </a:solidFill>
                <a:uFillTx/>
                <a:latin typeface="+mj-lt"/>
              </a:endParaRPr>
            </a:p>
          </p:txBody>
        </p:sp>
        <p:sp>
          <p:nvSpPr>
            <p:cNvPr id="36" name="Rectángulo: esquinas redondeadas 112">
              <a:extLst>
                <a:ext uri="{FF2B5EF4-FFF2-40B4-BE49-F238E27FC236}">
                  <a16:creationId xmlns:a16="http://schemas.microsoft.com/office/drawing/2014/main" id="{131C1E3C-A270-29AC-C547-4E379DC5068C}"/>
                </a:ext>
              </a:extLst>
            </p:cNvPr>
            <p:cNvSpPr/>
            <p:nvPr/>
          </p:nvSpPr>
          <p:spPr>
            <a:xfrm>
              <a:off x="6260307" y="2989160"/>
              <a:ext cx="1034569" cy="33404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0F4A65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933" b="1" i="0" u="none" strike="noStrike" kern="1200" cap="none" spc="0" baseline="0">
                  <a:solidFill>
                    <a:srgbClr val="FFFFFF"/>
                  </a:solidFill>
                  <a:uFillTx/>
                  <a:latin typeface="+mj-lt"/>
                </a:rPr>
                <a:t>8</a:t>
              </a:r>
              <a:endParaRPr lang="es-ES" sz="933" b="0" i="0" u="none" strike="noStrike" kern="1200" cap="none" spc="0" baseline="0">
                <a:solidFill>
                  <a:srgbClr val="FFFFFF"/>
                </a:solidFill>
                <a:uFillTx/>
                <a:latin typeface="+mj-lt"/>
              </a:endParaRPr>
            </a:p>
          </p:txBody>
        </p:sp>
        <p:sp>
          <p:nvSpPr>
            <p:cNvPr id="37" name="Rectángulo: esquinas redondeadas 113">
              <a:extLst>
                <a:ext uri="{FF2B5EF4-FFF2-40B4-BE49-F238E27FC236}">
                  <a16:creationId xmlns:a16="http://schemas.microsoft.com/office/drawing/2014/main" id="{2D34FD17-8D23-34B2-BFBD-3E2D136B785B}"/>
                </a:ext>
              </a:extLst>
            </p:cNvPr>
            <p:cNvSpPr/>
            <p:nvPr/>
          </p:nvSpPr>
          <p:spPr>
            <a:xfrm>
              <a:off x="6260307" y="2617231"/>
              <a:ext cx="1034569" cy="3227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0B3649"/>
            </a:solidFill>
            <a:ln w="12701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933" b="1" i="0" u="none" strike="noStrike" kern="1200" cap="none" spc="0" baseline="0">
                  <a:solidFill>
                    <a:srgbClr val="FFFFFF"/>
                  </a:solidFill>
                  <a:uFillTx/>
                  <a:latin typeface="+mj-lt"/>
                </a:rPr>
                <a:t>9</a:t>
              </a:r>
              <a:endParaRPr lang="es-ES" sz="933" b="0" i="0" u="none" strike="noStrike" kern="1200" cap="none" spc="0" baseline="0">
                <a:solidFill>
                  <a:srgbClr val="FFFFFF"/>
                </a:solidFill>
                <a:uFillTx/>
                <a:latin typeface="+mj-lt"/>
              </a:endParaRPr>
            </a:p>
          </p:txBody>
        </p:sp>
        <p:sp>
          <p:nvSpPr>
            <p:cNvPr id="38" name="Rectángulo: esquinas redondeadas 37">
              <a:extLst>
                <a:ext uri="{FF2B5EF4-FFF2-40B4-BE49-F238E27FC236}">
                  <a16:creationId xmlns:a16="http://schemas.microsoft.com/office/drawing/2014/main" id="{5FB76522-AF7D-FDF5-2E9A-9872690D7FA1}"/>
                </a:ext>
              </a:extLst>
            </p:cNvPr>
            <p:cNvSpPr/>
            <p:nvPr/>
          </p:nvSpPr>
          <p:spPr>
            <a:xfrm>
              <a:off x="6217443" y="2013088"/>
              <a:ext cx="1077434" cy="42232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444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i="0" strike="noStrike" kern="1200" cap="none" spc="0" baseline="0">
                  <a:solidFill>
                    <a:srgbClr val="FFFFFF"/>
                  </a:solidFill>
                  <a:uFillTx/>
                  <a:latin typeface="+mj-lt"/>
                </a:rPr>
                <a:t>CPTI</a:t>
              </a:r>
              <a:endParaRPr lang="es-ES" sz="1200" i="0" strike="noStrike" kern="1200" cap="none" spc="0" baseline="0">
                <a:solidFill>
                  <a:srgbClr val="FFFFFF"/>
                </a:solidFill>
                <a:uFillTx/>
                <a:latin typeface="+mj-lt"/>
              </a:endParaRPr>
            </a:p>
          </p:txBody>
        </p:sp>
        <p:sp>
          <p:nvSpPr>
            <p:cNvPr id="39" name="Rectángulo: esquinas redondeadas 38">
              <a:extLst>
                <a:ext uri="{FF2B5EF4-FFF2-40B4-BE49-F238E27FC236}">
                  <a16:creationId xmlns:a16="http://schemas.microsoft.com/office/drawing/2014/main" id="{F72613F7-25AE-77B0-2EA9-E598CF120116}"/>
                </a:ext>
              </a:extLst>
            </p:cNvPr>
            <p:cNvSpPr/>
            <p:nvPr/>
          </p:nvSpPr>
          <p:spPr>
            <a:xfrm>
              <a:off x="7631316" y="2013088"/>
              <a:ext cx="1033926" cy="42232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444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i="0" strike="noStrike" kern="1200" cap="none" spc="0" baseline="0">
                  <a:solidFill>
                    <a:srgbClr val="FFFFFF"/>
                  </a:solidFill>
                  <a:uFillTx/>
                  <a:latin typeface="+mj-lt"/>
                </a:rPr>
                <a:t>CPP</a:t>
              </a:r>
              <a:endParaRPr lang="es-ES" sz="1200" i="0" strike="noStrike" kern="1200" cap="none" spc="0" baseline="0">
                <a:solidFill>
                  <a:srgbClr val="FFFFFF"/>
                </a:solidFill>
                <a:uFillTx/>
                <a:latin typeface="+mj-lt"/>
              </a:endParaRPr>
            </a:p>
          </p:txBody>
        </p:sp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369A2D75-1859-07D2-7ABE-F965FF5B013B}"/>
                </a:ext>
              </a:extLst>
            </p:cNvPr>
            <p:cNvSpPr/>
            <p:nvPr/>
          </p:nvSpPr>
          <p:spPr>
            <a:xfrm>
              <a:off x="9029704" y="2011133"/>
              <a:ext cx="1034570" cy="4223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444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>
                  <a:solidFill>
                    <a:srgbClr val="FFFFFF"/>
                  </a:solidFill>
                  <a:latin typeface="+mj-lt"/>
                </a:rPr>
                <a:t>A</a:t>
              </a:r>
              <a:r>
                <a:rPr lang="es-ES" i="0" strike="noStrike" kern="1200" cap="none" spc="0" baseline="0">
                  <a:solidFill>
                    <a:srgbClr val="FFFFFF"/>
                  </a:solidFill>
                  <a:uFillTx/>
                  <a:latin typeface="+mj-lt"/>
                </a:rPr>
                <a:t>I</a:t>
              </a:r>
              <a:endParaRPr lang="es-ES" sz="1200" i="0" strike="noStrike" kern="1200" cap="none" spc="0" baseline="0">
                <a:solidFill>
                  <a:srgbClr val="FFFFFF"/>
                </a:solidFill>
                <a:uFillTx/>
                <a:latin typeface="+mj-lt"/>
              </a:endParaRPr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68F6449E-D1A9-909C-7AA9-E7F79D845961}"/>
                </a:ext>
              </a:extLst>
            </p:cNvPr>
            <p:cNvSpPr txBox="1"/>
            <p:nvPr/>
          </p:nvSpPr>
          <p:spPr>
            <a:xfrm>
              <a:off x="1852980" y="3207828"/>
              <a:ext cx="1546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400" i="0" u="none" strike="noStrike" kern="1200" cap="none" spc="0" baseline="0" dirty="0">
                  <a:solidFill>
                    <a:srgbClr val="003E62"/>
                  </a:solidFill>
                  <a:uFillTx/>
                  <a:latin typeface="+mj-lt"/>
                </a:rPr>
                <a:t>Innovación</a:t>
              </a: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CADA89CB-E252-0A5D-4081-EE465D4ADDBD}"/>
                </a:ext>
              </a:extLst>
            </p:cNvPr>
            <p:cNvSpPr txBox="1"/>
            <p:nvPr/>
          </p:nvSpPr>
          <p:spPr>
            <a:xfrm>
              <a:off x="1836618" y="4220576"/>
              <a:ext cx="1546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400" i="0" u="none" strike="noStrike" kern="1200" cap="none" spc="0" baseline="0" dirty="0">
                  <a:solidFill>
                    <a:srgbClr val="007BC4"/>
                  </a:solidFill>
                  <a:uFillTx/>
                  <a:latin typeface="+mj-lt"/>
                </a:rPr>
                <a:t>Desarrollo</a:t>
              </a: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3E769BBB-7CD9-D2F1-9AC0-A35C252DFE3C}"/>
                </a:ext>
              </a:extLst>
            </p:cNvPr>
            <p:cNvSpPr txBox="1"/>
            <p:nvPr/>
          </p:nvSpPr>
          <p:spPr>
            <a:xfrm>
              <a:off x="1852980" y="5269544"/>
              <a:ext cx="1546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400" i="0" u="none" strike="noStrike" kern="1200" cap="none" spc="0" baseline="0" dirty="0">
                  <a:solidFill>
                    <a:srgbClr val="2099D6"/>
                  </a:solidFill>
                  <a:uFillTx/>
                  <a:latin typeface="+mj-lt"/>
                </a:rPr>
                <a:t>Investigación</a:t>
              </a:r>
            </a:p>
          </p:txBody>
        </p:sp>
        <p:sp>
          <p:nvSpPr>
            <p:cNvPr id="43" name="Rectángulo: esquinas redondeadas 112">
              <a:extLst>
                <a:ext uri="{FF2B5EF4-FFF2-40B4-BE49-F238E27FC236}">
                  <a16:creationId xmlns:a16="http://schemas.microsoft.com/office/drawing/2014/main" id="{55CE2E5B-D2D1-2A4C-7A56-4611CEBA096F}"/>
                </a:ext>
              </a:extLst>
            </p:cNvPr>
            <p:cNvSpPr/>
            <p:nvPr/>
          </p:nvSpPr>
          <p:spPr>
            <a:xfrm>
              <a:off x="7630673" y="2983567"/>
              <a:ext cx="1034569" cy="33404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noFill/>
            <a:ln w="12701" cap="flat">
              <a:solidFill>
                <a:srgbClr val="0F4A65"/>
              </a:solidFill>
              <a:prstDash val="dash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933" b="1" i="0" u="none" strike="noStrike" kern="1200" cap="none" spc="0" baseline="0">
                  <a:solidFill>
                    <a:srgbClr val="0F4A65"/>
                  </a:solidFill>
                  <a:uFillTx/>
                  <a:latin typeface="+mj-lt"/>
                </a:rPr>
                <a:t>8</a:t>
              </a:r>
              <a:endParaRPr lang="es-ES" sz="933" b="0" i="0" u="none" strike="noStrike" kern="1200" cap="none" spc="0" baseline="0">
                <a:solidFill>
                  <a:srgbClr val="0F4A65"/>
                </a:solidFill>
                <a:uFillTx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807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EACB8C1-DEE1-6262-377D-26612C134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336699"/>
                </a:solidFill>
              </a:rPr>
              <a:t>Tipos de CPI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A52C834-F825-6EBD-1118-459A3BF8091C}"/>
              </a:ext>
            </a:extLst>
          </p:cNvPr>
          <p:cNvSpPr/>
          <p:nvPr/>
        </p:nvSpPr>
        <p:spPr>
          <a:xfrm>
            <a:off x="2307737" y="2207911"/>
            <a:ext cx="6028395" cy="11744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44498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sng" strike="noStrike" kern="1200" cap="none" spc="0" baseline="0" dirty="0">
                <a:solidFill>
                  <a:srgbClr val="336699"/>
                </a:solidFill>
                <a:uFillTx/>
                <a:latin typeface="+mj-lt"/>
              </a:rPr>
              <a:t>COMPRA PÚBLICA DE TECNOLOGÍA INNOVADORA</a:t>
            </a:r>
          </a:p>
          <a:p>
            <a:pPr marL="0" marR="0" lvl="0" indent="0" algn="l" defTabSz="444498" rtl="0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50" dirty="0">
                <a:solidFill>
                  <a:srgbClr val="336699"/>
                </a:solidFill>
              </a:rPr>
              <a:t>COMPRA PÚBLICA DE UN BIEN O SERVICIO QUE NO EXISTE </a:t>
            </a:r>
            <a:r>
              <a:rPr lang="es-ES" sz="1050" b="0" i="0" u="none" strike="noStrike" kern="1200" cap="none" spc="0" baseline="0" dirty="0">
                <a:solidFill>
                  <a:srgbClr val="336699"/>
                </a:solidFill>
                <a:uFillTx/>
              </a:rPr>
              <a:t>EN EL MOMENTO DE LA COMPRA, PERO QUE </a:t>
            </a:r>
            <a:r>
              <a:rPr lang="es-ES" sz="1050" b="1" i="0" u="none" strike="noStrike" kern="1200" cap="none" spc="0" baseline="0" dirty="0">
                <a:solidFill>
                  <a:srgbClr val="336699"/>
                </a:solidFill>
                <a:uFillTx/>
              </a:rPr>
              <a:t>PUEDE DESARROLLARSE EN UN PERIODO DE TIEMPO RAZONABLE</a:t>
            </a:r>
            <a:r>
              <a:rPr lang="es-ES" sz="1050" b="0" i="0" u="none" strike="noStrike" kern="1200" cap="none" spc="0" baseline="0" dirty="0">
                <a:solidFill>
                  <a:srgbClr val="336699"/>
                </a:solidFill>
                <a:uFillTx/>
              </a:rPr>
              <a:t>. REQUIERE EL DESARROLLO DE TECNOLOGÍA NUEVA O MEJORADA PARA PODER CUMPLIR CON LOS REQUISITOS DEMANDADOS POR EL COMPRADOR</a:t>
            </a:r>
            <a:r>
              <a:rPr lang="es-ES" sz="1050" b="0" i="0" u="none" strike="noStrike" kern="1200" cap="none" spc="0" baseline="0" dirty="0">
                <a:solidFill>
                  <a:schemeClr val="accent6"/>
                </a:solidFill>
                <a:uFillTx/>
              </a:rPr>
              <a:t>.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4F6AFDC-D871-D1A7-CF0B-9B6FC692DDB3}"/>
              </a:ext>
            </a:extLst>
          </p:cNvPr>
          <p:cNvSpPr/>
          <p:nvPr/>
        </p:nvSpPr>
        <p:spPr>
          <a:xfrm>
            <a:off x="2307736" y="3696235"/>
            <a:ext cx="6028395" cy="11744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44498">
              <a:lnSpc>
                <a:spcPct val="90000"/>
              </a:lnSpc>
              <a:spcAft>
                <a:spcPts val="500"/>
              </a:spcAft>
            </a:pPr>
            <a:r>
              <a:rPr lang="es-ES" sz="1400" u="sng" dirty="0">
                <a:solidFill>
                  <a:srgbClr val="336699"/>
                </a:solidFill>
                <a:latin typeface="+mj-lt"/>
              </a:rPr>
              <a:t>COMPRA PÚBLICA PRECOMERCIAL</a:t>
            </a:r>
          </a:p>
          <a:p>
            <a:pPr defTabSz="444498">
              <a:lnSpc>
                <a:spcPct val="90000"/>
              </a:lnSpc>
              <a:spcAft>
                <a:spcPts val="500"/>
              </a:spcAft>
            </a:pPr>
            <a:r>
              <a:rPr lang="es-ES" sz="1050" u="sng" dirty="0">
                <a:solidFill>
                  <a:srgbClr val="336699"/>
                </a:solidFill>
                <a:latin typeface="+mj-lt"/>
              </a:rPr>
              <a:t>CONTRATACIÓN DE </a:t>
            </a:r>
            <a:r>
              <a:rPr lang="es-ES" sz="1050" b="1" u="sng" dirty="0">
                <a:solidFill>
                  <a:srgbClr val="336699"/>
                </a:solidFill>
                <a:latin typeface="+mj-lt"/>
              </a:rPr>
              <a:t>SERVICIOS DE I+D </a:t>
            </a:r>
            <a:r>
              <a:rPr lang="es-ES" sz="1050" u="sng" dirty="0">
                <a:solidFill>
                  <a:srgbClr val="336699"/>
                </a:solidFill>
                <a:latin typeface="+mj-lt"/>
              </a:rPr>
              <a:t>EN LA QUE EL COMPRADOR PÚBLICO NO SE RESERVA LOS RESULTADOS DE I+D PARA SU USO EN EXCLUSIVA, SINO </a:t>
            </a:r>
            <a:r>
              <a:rPr lang="es-ES" sz="1050" b="1" u="sng" dirty="0">
                <a:solidFill>
                  <a:srgbClr val="336699"/>
                </a:solidFill>
                <a:latin typeface="+mj-lt"/>
              </a:rPr>
              <a:t>QUE COMPARTE CON LAS EMPRESAS LOS RIESGOS Y LOS BENEFICIOS </a:t>
            </a:r>
            <a:r>
              <a:rPr lang="es-ES" sz="1050" u="sng" dirty="0">
                <a:solidFill>
                  <a:srgbClr val="336699"/>
                </a:solidFill>
                <a:latin typeface="+mj-lt"/>
              </a:rPr>
              <a:t>DE LA I+D NECESARIA PARA DESARROLLAR SOLUCIONES INNOVADORAS QUE SUPEREN LAS QUE HAY DISPONIBLES EN EL MERCADO 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A33A459-9BE1-1755-8287-E8C818FEC8C8}"/>
              </a:ext>
            </a:extLst>
          </p:cNvPr>
          <p:cNvSpPr/>
          <p:nvPr/>
        </p:nvSpPr>
        <p:spPr>
          <a:xfrm>
            <a:off x="2307736" y="5170211"/>
            <a:ext cx="6028395" cy="11744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44498">
              <a:lnSpc>
                <a:spcPct val="90000"/>
              </a:lnSpc>
              <a:spcAft>
                <a:spcPts val="500"/>
              </a:spcAft>
            </a:pPr>
            <a:r>
              <a:rPr lang="es-ES" sz="1400" u="sng" dirty="0">
                <a:solidFill>
                  <a:srgbClr val="336699"/>
                </a:solidFill>
                <a:latin typeface="+mj-lt"/>
              </a:rPr>
              <a:t>ASOCIACIÓN PARA LA INNOVACIÓN</a:t>
            </a:r>
          </a:p>
          <a:p>
            <a:pPr defTabSz="444498">
              <a:lnSpc>
                <a:spcPct val="90000"/>
              </a:lnSpc>
              <a:spcAft>
                <a:spcPts val="500"/>
              </a:spcAft>
            </a:pPr>
            <a:r>
              <a:rPr lang="es-ES" sz="1050" u="sng" dirty="0">
                <a:solidFill>
                  <a:srgbClr val="336699"/>
                </a:solidFill>
                <a:latin typeface="+mj-lt"/>
              </a:rPr>
              <a:t>DESARROLLO DE RENDIMIENTO Y A LOS COSTES MÁXIMOS ACORDADOS ENTRE LOS ÓRGANOS DE CONRATACÍÓN DE PRODUCTOS, SERVICIOS U OBRAS INNOVADORES Y LA COMPRA ULTERIOR DE LOS SUMINISTROS, SERVICIOS U OBRAS RESULTANTES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3561A90-FA90-CCE2-7B97-DF92392DE66E}"/>
              </a:ext>
            </a:extLst>
          </p:cNvPr>
          <p:cNvSpPr/>
          <p:nvPr/>
        </p:nvSpPr>
        <p:spPr>
          <a:xfrm>
            <a:off x="8585666" y="2207911"/>
            <a:ext cx="2844791" cy="11744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dirty="0">
                <a:solidFill>
                  <a:srgbClr val="336699"/>
                </a:solidFill>
              </a:rPr>
              <a:t>Obra, Suministro o Servicio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dirty="0">
                <a:solidFill>
                  <a:srgbClr val="336699"/>
                </a:solidFill>
              </a:rPr>
              <a:t>Regulada LSCP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dirty="0">
                <a:solidFill>
                  <a:srgbClr val="336699"/>
                </a:solidFill>
              </a:rPr>
              <a:t>Distintos procedimientos de adjudicación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dirty="0">
                <a:solidFill>
                  <a:srgbClr val="336699"/>
                </a:solidFill>
              </a:rPr>
              <a:t>Sin límite despliegue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5D1ECB0-507C-D24E-9AFD-9049D5D9E350}"/>
              </a:ext>
            </a:extLst>
          </p:cNvPr>
          <p:cNvSpPr/>
          <p:nvPr/>
        </p:nvSpPr>
        <p:spPr>
          <a:xfrm>
            <a:off x="761542" y="2207911"/>
            <a:ext cx="1377975" cy="1174481"/>
          </a:xfrm>
          <a:prstGeom prst="roundRect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4498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i="0" strike="noStrike" kern="1200" cap="none" spc="0" baseline="0">
                <a:solidFill>
                  <a:srgbClr val="FFFFFF"/>
                </a:solidFill>
                <a:uFillTx/>
                <a:latin typeface="+mj-lt"/>
              </a:rPr>
              <a:t>CPTI</a:t>
            </a:r>
            <a:endParaRPr lang="es-ES" sz="1600" i="0" strike="noStrike" kern="1200" cap="none" spc="0" baseline="0">
              <a:solidFill>
                <a:srgbClr val="FFFFFF"/>
              </a:solidFill>
              <a:uFillTx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EF84948F-09DD-F04F-EBF4-013AAECD955C}"/>
              </a:ext>
            </a:extLst>
          </p:cNvPr>
          <p:cNvSpPr/>
          <p:nvPr/>
        </p:nvSpPr>
        <p:spPr>
          <a:xfrm>
            <a:off x="761541" y="3696236"/>
            <a:ext cx="1377975" cy="1174481"/>
          </a:xfrm>
          <a:prstGeom prst="roundRect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4498">
              <a:lnSpc>
                <a:spcPct val="90000"/>
              </a:lnSpc>
              <a:spcAft>
                <a:spcPts val="500"/>
              </a:spcAft>
            </a:pPr>
            <a:r>
              <a:rPr lang="es-ES" sz="2400">
                <a:solidFill>
                  <a:srgbClr val="FFFFFF"/>
                </a:solidFill>
                <a:latin typeface="+mj-lt"/>
              </a:rPr>
              <a:t>CPP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7DD8A56D-0030-D599-0018-7C1B97A9E4F4}"/>
              </a:ext>
            </a:extLst>
          </p:cNvPr>
          <p:cNvSpPr/>
          <p:nvPr/>
        </p:nvSpPr>
        <p:spPr>
          <a:xfrm>
            <a:off x="761541" y="5170212"/>
            <a:ext cx="1377975" cy="1174481"/>
          </a:xfrm>
          <a:prstGeom prst="roundRect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4498">
              <a:lnSpc>
                <a:spcPct val="90000"/>
              </a:lnSpc>
              <a:spcAft>
                <a:spcPts val="500"/>
              </a:spcAft>
            </a:pPr>
            <a:r>
              <a:rPr lang="es-ES" sz="2400">
                <a:solidFill>
                  <a:srgbClr val="FFFFFF"/>
                </a:solidFill>
                <a:latin typeface="+mj-lt"/>
              </a:rPr>
              <a:t>AI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37E6A1D5-CF8C-C0BC-411B-EE9AEDFB3202}"/>
              </a:ext>
            </a:extLst>
          </p:cNvPr>
          <p:cNvSpPr/>
          <p:nvPr/>
        </p:nvSpPr>
        <p:spPr>
          <a:xfrm>
            <a:off x="8585666" y="3696235"/>
            <a:ext cx="2844791" cy="11744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s-ES" sz="1200" kern="0" dirty="0">
                <a:solidFill>
                  <a:srgbClr val="336699"/>
                </a:solidFill>
              </a:rPr>
              <a:t>Servicios I+D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s-ES" sz="1200" kern="0" dirty="0">
                <a:solidFill>
                  <a:srgbClr val="336699"/>
                </a:solidFill>
              </a:rPr>
              <a:t>Excluida LCSP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s-ES" sz="1200" kern="0" dirty="0">
                <a:solidFill>
                  <a:srgbClr val="336699"/>
                </a:solidFill>
              </a:rPr>
              <a:t>Marco Ayudas Estado (DPI)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s-ES" sz="1200" kern="0" dirty="0">
                <a:solidFill>
                  <a:srgbClr val="336699"/>
                </a:solidFill>
              </a:rPr>
              <a:t>Finaliza en Prototipo o Preserie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8B4BF94-6E1F-0F53-1E25-1B0AFD561326}"/>
              </a:ext>
            </a:extLst>
          </p:cNvPr>
          <p:cNvSpPr/>
          <p:nvPr/>
        </p:nvSpPr>
        <p:spPr>
          <a:xfrm>
            <a:off x="8585666" y="5170211"/>
            <a:ext cx="2844791" cy="11744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s-ES" sz="1200" kern="0" dirty="0">
                <a:solidFill>
                  <a:srgbClr val="336699"/>
                </a:solidFill>
              </a:rPr>
              <a:t>Fase I+D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s-ES" sz="1200" kern="0" dirty="0">
                <a:solidFill>
                  <a:srgbClr val="336699"/>
                </a:solidFill>
              </a:rPr>
              <a:t>Fase adquisición resultado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s-ES" sz="1200" kern="0" dirty="0">
                <a:solidFill>
                  <a:srgbClr val="336699"/>
                </a:solidFill>
              </a:rPr>
              <a:t>Procedimiento Adjudicación LSCP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s-ES" sz="1200" kern="0" dirty="0">
                <a:solidFill>
                  <a:srgbClr val="336699"/>
                </a:solidFill>
              </a:rPr>
              <a:t>Obliga despliegue</a:t>
            </a:r>
          </a:p>
        </p:txBody>
      </p:sp>
    </p:spTree>
    <p:extLst>
      <p:ext uri="{BB962C8B-B14F-4D97-AF65-F5344CB8AC3E}">
        <p14:creationId xmlns:p14="http://schemas.microsoft.com/office/powerpoint/2010/main" val="3694763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DA64B7-A131-4642-9AE8-F937D6FC3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336699"/>
                </a:solidFill>
              </a:rPr>
              <a:t>Procedimiento para la Consulta Preliminar de Mercado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F68FB6-1D40-44AC-9270-2D24CBD794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s-ES" sz="1600" b="1" dirty="0">
                <a:solidFill>
                  <a:srgbClr val="336699"/>
                </a:solidFill>
              </a:rPr>
              <a:t>Marco Regulatorio </a:t>
            </a:r>
            <a:r>
              <a:rPr lang="es-ES" sz="1600" dirty="0">
                <a:solidFill>
                  <a:srgbClr val="336699"/>
                </a:solidFill>
              </a:rPr>
              <a:t>de la Consulta Preliminar al Mercado</a:t>
            </a:r>
          </a:p>
          <a:p>
            <a:pPr marL="285750" indent="-285750">
              <a:lnSpc>
                <a:spcPct val="120000"/>
              </a:lnSpc>
              <a:buClr>
                <a:srgbClr val="336699"/>
              </a:buClr>
              <a:buSzPct val="120000"/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rgbClr val="336699"/>
                </a:solidFill>
              </a:rPr>
              <a:t>Se regulan en la </a:t>
            </a:r>
            <a:r>
              <a:rPr lang="es-ES" sz="1600" b="1" dirty="0">
                <a:solidFill>
                  <a:srgbClr val="336699"/>
                </a:solidFill>
              </a:rPr>
              <a:t>Ley 9/2017 de Contratos del Sector Público</a:t>
            </a:r>
            <a:r>
              <a:rPr lang="es-ES" sz="1600" dirty="0">
                <a:solidFill>
                  <a:srgbClr val="336699"/>
                </a:solidFill>
              </a:rPr>
              <a:t>, en el artículo 115.1</a:t>
            </a:r>
          </a:p>
          <a:p>
            <a:pPr marL="285750" indent="-285750">
              <a:lnSpc>
                <a:spcPct val="130000"/>
              </a:lnSpc>
              <a:buClr>
                <a:srgbClr val="336699"/>
              </a:buClr>
              <a:buSzPct val="120000"/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rgbClr val="336699"/>
                </a:solidFill>
              </a:rPr>
              <a:t>Permiten un </a:t>
            </a:r>
            <a:r>
              <a:rPr lang="es-ES" sz="1600" b="1" dirty="0">
                <a:solidFill>
                  <a:srgbClr val="336699"/>
                </a:solidFill>
              </a:rPr>
              <a:t>diálogo abierto </a:t>
            </a:r>
            <a:r>
              <a:rPr lang="es-ES" sz="1600" dirty="0">
                <a:solidFill>
                  <a:srgbClr val="336699"/>
                </a:solidFill>
              </a:rPr>
              <a:t>con el mercado, facilitando que los propios interesados propongan alternativas </a:t>
            </a:r>
          </a:p>
          <a:p>
            <a:pPr marL="285750" indent="-285750">
              <a:lnSpc>
                <a:spcPct val="130000"/>
              </a:lnSpc>
              <a:buClr>
                <a:srgbClr val="336699"/>
              </a:buClr>
              <a:buSzPct val="120000"/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rgbClr val="336699"/>
                </a:solidFill>
              </a:rPr>
              <a:t>No son vinculantes </a:t>
            </a:r>
            <a:r>
              <a:rPr lang="es-ES" sz="1600" dirty="0">
                <a:solidFill>
                  <a:srgbClr val="336699"/>
                </a:solidFill>
              </a:rPr>
              <a:t>en ningún caso. Si no se generan interés, el Órgano de Contratación puede desistir sin ningún tipo de compromiso.</a:t>
            </a:r>
          </a:p>
          <a:p>
            <a:pPr marL="285750" indent="-285750">
              <a:lnSpc>
                <a:spcPct val="130000"/>
              </a:lnSpc>
              <a:buClr>
                <a:srgbClr val="336699"/>
              </a:buClr>
              <a:buSzPct val="120000"/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rgbClr val="336699"/>
                </a:solidFill>
              </a:rPr>
              <a:t>La participación en el proceso </a:t>
            </a:r>
            <a:r>
              <a:rPr lang="es-ES" sz="1600" b="1" dirty="0">
                <a:solidFill>
                  <a:srgbClr val="336699"/>
                </a:solidFill>
              </a:rPr>
              <a:t>no genera ninguna ventaja </a:t>
            </a:r>
            <a:r>
              <a:rPr lang="es-ES" sz="1600" dirty="0">
                <a:solidFill>
                  <a:srgbClr val="336699"/>
                </a:solidFill>
              </a:rPr>
              <a:t>frente a las empresas que no participan en el proceso.</a:t>
            </a:r>
          </a:p>
          <a:p>
            <a:pPr marL="285750" indent="-285750">
              <a:lnSpc>
                <a:spcPct val="130000"/>
              </a:lnSpc>
              <a:buClr>
                <a:srgbClr val="336699"/>
              </a:buClr>
              <a:buSzPct val="120000"/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rgbClr val="336699"/>
                </a:solidFill>
              </a:rPr>
              <a:t>El Ayuntamiento de Málaga </a:t>
            </a:r>
            <a:r>
              <a:rPr lang="es-ES" sz="1600" b="1" dirty="0">
                <a:solidFill>
                  <a:srgbClr val="336699"/>
                </a:solidFill>
              </a:rPr>
              <a:t>no se obliga a financiar ninguna propuesta</a:t>
            </a:r>
            <a:r>
              <a:rPr lang="es-ES" sz="1600" dirty="0">
                <a:solidFill>
                  <a:srgbClr val="336699"/>
                </a:solidFill>
              </a:rPr>
              <a:t>, especialmente en el caso de no obtenerse la financiación correspondiente.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9345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0F8CF-476F-45BA-B80E-B4280932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336699"/>
                </a:solidFill>
              </a:rPr>
              <a:t>Procedimiento para la Consulta Preliminar de Mercado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AB014F-012C-4A9C-B10C-B9DD1DF850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s-ES" sz="1600" b="1" dirty="0">
                <a:solidFill>
                  <a:srgbClr val="336699"/>
                </a:solidFill>
              </a:rPr>
              <a:t>Objetivos</a:t>
            </a:r>
            <a:r>
              <a:rPr lang="es-ES" sz="1600" dirty="0">
                <a:solidFill>
                  <a:srgbClr val="336699"/>
                </a:solidFill>
              </a:rPr>
              <a:t> de la consulta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CB7D55F-BFAD-4B37-BCE6-814C9377D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6067120"/>
              </p:ext>
            </p:extLst>
          </p:nvPr>
        </p:nvGraphicFramePr>
        <p:xfrm>
          <a:off x="991925" y="2570670"/>
          <a:ext cx="10208149" cy="364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642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AB2C509-5BDD-2F02-BB6F-3F9F7F3E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351" y="750780"/>
            <a:ext cx="10668915" cy="533480"/>
          </a:xfrm>
        </p:spPr>
        <p:txBody>
          <a:bodyPr/>
          <a:lstStyle/>
          <a:p>
            <a:r>
              <a:rPr lang="es-ES" dirty="0">
                <a:solidFill>
                  <a:srgbClr val="336699"/>
                </a:solidFill>
              </a:rPr>
              <a:t>Agenda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7D5A1069-FF53-EEFD-ED11-CBC1B7B03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039" y="4042779"/>
            <a:ext cx="5398008" cy="2444496"/>
          </a:xfrm>
          <a:prstGeom prst="rect">
            <a:avLst/>
          </a:prstGeom>
        </p:spPr>
      </p:pic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B7C841EA-D02A-D9EF-1732-419C6A0E78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551067"/>
              </p:ext>
            </p:extLst>
          </p:nvPr>
        </p:nvGraphicFramePr>
        <p:xfrm>
          <a:off x="937039" y="1403350"/>
          <a:ext cx="5397500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396803" imgH="2025433" progId="Word.Document.12">
                  <p:embed/>
                </p:oleObj>
              </mc:Choice>
              <mc:Fallback>
                <p:oleObj name="Document" r:id="rId3" imgW="5396803" imgH="2025433" progId="Word.Document.12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B7C841EA-D02A-D9EF-1732-419C6A0E78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7039" y="1403350"/>
                        <a:ext cx="5397500" cy="202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Imagen 32">
            <a:extLst>
              <a:ext uri="{FF2B5EF4-FFF2-40B4-BE49-F238E27FC236}">
                <a16:creationId xmlns:a16="http://schemas.microsoft.com/office/drawing/2014/main" id="{7E11D4A8-4E2B-40E4-B673-B703BB9C2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061" y="430270"/>
            <a:ext cx="6145140" cy="59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54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0E0D2F6-A366-DA32-653B-F7DBABCAE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336699"/>
                </a:solidFill>
              </a:rPr>
              <a:t>Procedimiento para la Consulta Preliminar al Mercado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2E3395C-0A88-3455-C2F6-23E950300E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7713892"/>
              </p:ext>
            </p:extLst>
          </p:nvPr>
        </p:nvGraphicFramePr>
        <p:xfrm>
          <a:off x="1268754" y="2193266"/>
          <a:ext cx="9398458" cy="4178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1161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AEF1654-5806-1A97-FB7E-D3B665F4D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336699"/>
                </a:solidFill>
              </a:rPr>
              <a:t>Procedimiento para la Consulta Preliminar de Mercado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AD3248D-D91C-2C87-C82E-109DD56235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1800" b="1" dirty="0">
                <a:solidFill>
                  <a:srgbClr val="336699"/>
                </a:solidFill>
              </a:rPr>
              <a:t>Cómo</a:t>
            </a:r>
            <a:r>
              <a:rPr lang="es-ES" sz="1800" dirty="0">
                <a:solidFill>
                  <a:srgbClr val="336699"/>
                </a:solidFill>
              </a:rPr>
              <a:t> participar en la consulta</a:t>
            </a:r>
          </a:p>
          <a:p>
            <a:pPr marL="342900" indent="-342900">
              <a:lnSpc>
                <a:spcPct val="150000"/>
              </a:lnSpc>
              <a:buClr>
                <a:srgbClr val="336699"/>
              </a:buClr>
              <a:buSzPct val="100000"/>
              <a:buFont typeface="+mj-lt"/>
              <a:buAutoNum type="arabicPeriod"/>
            </a:pPr>
            <a:r>
              <a:rPr lang="es-ES" sz="1800" dirty="0">
                <a:solidFill>
                  <a:srgbClr val="336699"/>
                </a:solidFill>
              </a:rPr>
              <a:t>La convocatoria está </a:t>
            </a:r>
            <a:r>
              <a:rPr lang="es-ES" sz="1800" b="1" dirty="0">
                <a:solidFill>
                  <a:srgbClr val="336699"/>
                </a:solidFill>
              </a:rPr>
              <a:t>abierta</a:t>
            </a:r>
            <a:r>
              <a:rPr lang="es-ES" sz="1800" dirty="0">
                <a:solidFill>
                  <a:srgbClr val="336699"/>
                </a:solidFill>
              </a:rPr>
              <a:t> a particulares, asociaciones, empresas y centros de conocimiento.</a:t>
            </a:r>
          </a:p>
          <a:p>
            <a:pPr marL="342900" indent="-342900">
              <a:lnSpc>
                <a:spcPct val="150000"/>
              </a:lnSpc>
              <a:buClr>
                <a:srgbClr val="336699"/>
              </a:buClr>
              <a:buSzPct val="100000"/>
              <a:buFont typeface="+mj-lt"/>
              <a:buAutoNum type="arabicPeriod"/>
            </a:pPr>
            <a:r>
              <a:rPr lang="es-ES" sz="1800" dirty="0">
                <a:solidFill>
                  <a:srgbClr val="336699"/>
                </a:solidFill>
              </a:rPr>
              <a:t>Se admitirá la presentación de </a:t>
            </a:r>
            <a:r>
              <a:rPr lang="es-ES" sz="1800" b="1" dirty="0">
                <a:solidFill>
                  <a:srgbClr val="336699"/>
                </a:solidFill>
              </a:rPr>
              <a:t>varias propuestas, de forma individual y/o conjunta</a:t>
            </a:r>
            <a:r>
              <a:rPr lang="es-ES" sz="1800" dirty="0">
                <a:solidFill>
                  <a:srgbClr val="336699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rgbClr val="336699"/>
              </a:buClr>
              <a:buSzPct val="100000"/>
              <a:buFont typeface="+mj-lt"/>
              <a:buAutoNum type="arabicPeriod"/>
            </a:pPr>
            <a:r>
              <a:rPr lang="es-ES" sz="1800" dirty="0">
                <a:solidFill>
                  <a:srgbClr val="336699"/>
                </a:solidFill>
              </a:rPr>
              <a:t>Se podrán enviar sucesivas versiones de una propuesta de solución, con el mismo acrónimo, pero cada propuesta de solución enviada sustituirá completamente a la anterior. Por ello, la nueva propuesta de solución deberá incluir todo lo que se considere que sigue siendo válido de las anteriores.</a:t>
            </a:r>
          </a:p>
          <a:p>
            <a:pPr marL="342900" indent="-342900">
              <a:lnSpc>
                <a:spcPct val="150000"/>
              </a:lnSpc>
              <a:buClr>
                <a:srgbClr val="336699"/>
              </a:buClr>
              <a:buSzPct val="100000"/>
              <a:buFont typeface="+mj-lt"/>
              <a:buAutoNum type="arabicPeriod"/>
            </a:pPr>
            <a:r>
              <a:rPr lang="es-ES" sz="1800" dirty="0">
                <a:solidFill>
                  <a:srgbClr val="336699"/>
                </a:solidFill>
              </a:rPr>
              <a:t>Las propuestas deberán enviarse al correo </a:t>
            </a:r>
            <a:r>
              <a:rPr lang="es-ES" sz="1800" b="1" dirty="0">
                <a:solidFill>
                  <a:srgbClr val="336699"/>
                </a:solidFill>
              </a:rPr>
              <a:t>Malaga.abierta@malaga.eu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4070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AEF1654-5806-1A97-FB7E-D3B665F4D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336699"/>
                </a:solidFill>
              </a:rPr>
              <a:t>Procedimiento para la Consulta Preliminar de Mercado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AD3248D-D91C-2C87-C82E-109DD56235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s-ES" sz="1800" b="1" dirty="0">
                <a:solidFill>
                  <a:srgbClr val="336699"/>
                </a:solidFill>
              </a:rPr>
              <a:t>Documentos</a:t>
            </a:r>
            <a:r>
              <a:rPr lang="es-ES" sz="1800" dirty="0">
                <a:solidFill>
                  <a:srgbClr val="336699"/>
                </a:solidFill>
              </a:rPr>
              <a:t> a tener en cuenta en la consulta:</a:t>
            </a:r>
          </a:p>
          <a:p>
            <a:endParaRPr lang="es-ES" sz="1800" dirty="0">
              <a:solidFill>
                <a:srgbClr val="336699"/>
              </a:solidFill>
            </a:endParaRPr>
          </a:p>
          <a:p>
            <a:pPr marL="342900" marR="0" lvl="0" indent="-342900" algn="l" defTabSz="91439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336699"/>
              </a:buClr>
              <a:buSzPct val="12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ANUNCIO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de la consulta</a:t>
            </a:r>
          </a:p>
          <a:p>
            <a:pPr marL="342900" marR="0" lvl="0" indent="-342900" algn="l" defTabSz="91439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336699"/>
              </a:buClr>
              <a:buSzPct val="120000"/>
              <a:buFont typeface="Wingdings" panose="05000000000000000000" pitchFamily="2" charset="2"/>
              <a:buChar char="Ø"/>
              <a:tabLst/>
              <a:defRPr/>
            </a:pPr>
            <a:r>
              <a:rPr lang="es-ES" sz="1800" b="1" dirty="0">
                <a:solidFill>
                  <a:srgbClr val="336699"/>
                </a:solidFill>
              </a:rPr>
              <a:t>RESOLUCIÓN</a:t>
            </a:r>
            <a:r>
              <a:rPr lang="es-ES" sz="1800" dirty="0">
                <a:solidFill>
                  <a:srgbClr val="336699"/>
                </a:solidFill>
              </a:rPr>
              <a:t> relativa a la convocatoria de la consulta</a:t>
            </a:r>
          </a:p>
          <a:p>
            <a:pPr marL="694265" marR="0" lvl="1" indent="-342900" algn="l" defTabSz="91439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336699"/>
              </a:buClr>
              <a:buSzTx/>
              <a:buFont typeface="+mj-lt"/>
              <a:buAutoNum type="arabicPeriod"/>
              <a:tabLst/>
              <a:defRPr/>
            </a:pPr>
            <a:r>
              <a:rPr lang="es-ES" sz="1400" dirty="0">
                <a:solidFill>
                  <a:srgbClr val="336699"/>
                </a:solidFill>
              </a:rPr>
              <a:t>BASES DE PARTICIPACIÓN. Describen las normas de la CPM</a:t>
            </a:r>
          </a:p>
          <a:p>
            <a:pPr marL="694265" marR="0" lvl="1" indent="-342900" algn="l" defTabSz="91439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336699"/>
              </a:buClr>
              <a:buSzTx/>
              <a:buFont typeface="+mj-lt"/>
              <a:buAutoNum type="arabicPeriod"/>
              <a:tabLst/>
              <a:defRPr/>
            </a:pPr>
            <a:r>
              <a:rPr lang="es-ES" sz="1400" dirty="0">
                <a:solidFill>
                  <a:srgbClr val="336699"/>
                </a:solidFill>
              </a:rPr>
              <a:t>ANEXO I: RETO. Descripción de la necesidad</a:t>
            </a:r>
          </a:p>
          <a:p>
            <a:pPr marL="694265" marR="0" lvl="1" indent="-342900" algn="l" defTabSz="91439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336699"/>
              </a:buClr>
              <a:buSzTx/>
              <a:buFont typeface="+mj-lt"/>
              <a:buAutoNum type="arabicPeriod"/>
              <a:tabLst/>
              <a:defRPr/>
            </a:pPr>
            <a:r>
              <a:rPr lang="es-ES" sz="1400" dirty="0">
                <a:solidFill>
                  <a:srgbClr val="336699"/>
                </a:solidFill>
              </a:rPr>
              <a:t>ANEXO II: FORMULARIO DE PARTICIPACIÓN. Preguntas que debe contestar el/la participante</a:t>
            </a:r>
          </a:p>
        </p:txBody>
      </p:sp>
    </p:spTree>
    <p:extLst>
      <p:ext uri="{BB962C8B-B14F-4D97-AF65-F5344CB8AC3E}">
        <p14:creationId xmlns:p14="http://schemas.microsoft.com/office/powerpoint/2010/main" val="3959645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C06A21C-9F2F-03FB-4D46-F4A04C9C0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rgbClr val="336699"/>
                </a:solidFill>
              </a:rPr>
              <a:t>Anexo II – Formulario. </a:t>
            </a:r>
            <a:r>
              <a:rPr lang="es-ES" b="0" dirty="0">
                <a:solidFill>
                  <a:srgbClr val="336699"/>
                </a:solidFill>
              </a:rPr>
              <a:t>A completar y enviar a malaga.abierta@malaga.eu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B7D04F-5568-0D83-D222-56ACDEFF4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65" y="1754712"/>
            <a:ext cx="5314580" cy="22439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EEC3F5F-1CD6-7099-EBFB-A10998757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189" y="2108978"/>
            <a:ext cx="4936435" cy="249426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D174F21-C50C-E959-F564-B4F5147ED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8885" y="3746108"/>
            <a:ext cx="3990304" cy="291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68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F8F67-07BC-4C00-87E8-816D6C5D5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336699"/>
                </a:solidFill>
              </a:rPr>
              <a:t>Próximos pasos</a:t>
            </a:r>
          </a:p>
        </p:txBody>
      </p:sp>
      <p:sp>
        <p:nvSpPr>
          <p:cNvPr id="4" name="Diagrama de flujo: proceso alternativo 3">
            <a:extLst>
              <a:ext uri="{FF2B5EF4-FFF2-40B4-BE49-F238E27FC236}">
                <a16:creationId xmlns:a16="http://schemas.microsoft.com/office/drawing/2014/main" id="{C330D643-F9F8-4D1A-9661-DA37E059CB14}"/>
              </a:ext>
            </a:extLst>
          </p:cNvPr>
          <p:cNvSpPr/>
          <p:nvPr/>
        </p:nvSpPr>
        <p:spPr>
          <a:xfrm>
            <a:off x="708658" y="2038916"/>
            <a:ext cx="1522432" cy="3511296"/>
          </a:xfrm>
          <a:prstGeom prst="flowChartAlternateProcess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Montserrat" panose="00000500000000000000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2A7818B-B5F5-491C-B717-6D757870EC17}"/>
              </a:ext>
            </a:extLst>
          </p:cNvPr>
          <p:cNvSpPr txBox="1"/>
          <p:nvPr/>
        </p:nvSpPr>
        <p:spPr>
          <a:xfrm>
            <a:off x="913471" y="3918345"/>
            <a:ext cx="111280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Consultas</a:t>
            </a:r>
          </a:p>
        </p:txBody>
      </p:sp>
      <p:sp>
        <p:nvSpPr>
          <p:cNvPr id="5" name="Diagrama de flujo: proceso alternativo 4">
            <a:extLst>
              <a:ext uri="{FF2B5EF4-FFF2-40B4-BE49-F238E27FC236}">
                <a16:creationId xmlns:a16="http://schemas.microsoft.com/office/drawing/2014/main" id="{5D1EB4A9-0FBB-4B3C-9A63-9471B9A2E3E3}"/>
              </a:ext>
            </a:extLst>
          </p:cNvPr>
          <p:cNvSpPr/>
          <p:nvPr/>
        </p:nvSpPr>
        <p:spPr>
          <a:xfrm>
            <a:off x="2488734" y="2038916"/>
            <a:ext cx="1522432" cy="3511296"/>
          </a:xfrm>
          <a:prstGeom prst="flowChartAlternateProcess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Montserrat" panose="00000500000000000000" pitchFamily="2" charset="0"/>
            </a:endParaRPr>
          </a:p>
        </p:txBody>
      </p:sp>
      <p:sp>
        <p:nvSpPr>
          <p:cNvPr id="17" name="CuadroTexto 24">
            <a:extLst>
              <a:ext uri="{FF2B5EF4-FFF2-40B4-BE49-F238E27FC236}">
                <a16:creationId xmlns:a16="http://schemas.microsoft.com/office/drawing/2014/main" id="{585B7028-A3A3-474F-8CF1-D2CAE62AB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8094" y="3923982"/>
            <a:ext cx="13837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Financiación</a:t>
            </a:r>
          </a:p>
        </p:txBody>
      </p:sp>
      <p:sp>
        <p:nvSpPr>
          <p:cNvPr id="6" name="Diagrama de flujo: proceso alternativo 5">
            <a:extLst>
              <a:ext uri="{FF2B5EF4-FFF2-40B4-BE49-F238E27FC236}">
                <a16:creationId xmlns:a16="http://schemas.microsoft.com/office/drawing/2014/main" id="{55DDD751-4B1F-4036-ADEF-EC2D99ACCF68}"/>
              </a:ext>
            </a:extLst>
          </p:cNvPr>
          <p:cNvSpPr/>
          <p:nvPr/>
        </p:nvSpPr>
        <p:spPr>
          <a:xfrm>
            <a:off x="4268810" y="2038916"/>
            <a:ext cx="1522432" cy="3511296"/>
          </a:xfrm>
          <a:prstGeom prst="flowChartAlternateProcess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Montserrat" panose="00000500000000000000" pitchFamily="2" charset="0"/>
            </a:endParaRPr>
          </a:p>
        </p:txBody>
      </p:sp>
      <p:sp>
        <p:nvSpPr>
          <p:cNvPr id="18" name="CuadroTexto 20">
            <a:extLst>
              <a:ext uri="{FF2B5EF4-FFF2-40B4-BE49-F238E27FC236}">
                <a16:creationId xmlns:a16="http://schemas.microsoft.com/office/drawing/2014/main" id="{68A43749-2A8E-4A03-B4FD-09FFDB9B2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0994" y="3930656"/>
            <a:ext cx="13580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 Licitaciones</a:t>
            </a:r>
          </a:p>
        </p:txBody>
      </p:sp>
      <p:sp>
        <p:nvSpPr>
          <p:cNvPr id="7" name="Diagrama de flujo: proceso alternativo 6">
            <a:extLst>
              <a:ext uri="{FF2B5EF4-FFF2-40B4-BE49-F238E27FC236}">
                <a16:creationId xmlns:a16="http://schemas.microsoft.com/office/drawing/2014/main" id="{8EE4CC64-ACF2-44E4-A0C9-D2E08C86E4BE}"/>
              </a:ext>
            </a:extLst>
          </p:cNvPr>
          <p:cNvSpPr/>
          <p:nvPr/>
        </p:nvSpPr>
        <p:spPr>
          <a:xfrm>
            <a:off x="6048886" y="2038916"/>
            <a:ext cx="1522432" cy="3511296"/>
          </a:xfrm>
          <a:prstGeom prst="flowChartAlternateProcess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Montserrat" panose="00000500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10002E1-4C91-47F6-99DB-C64A5EB49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595" y="3918345"/>
            <a:ext cx="11031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Ejecución</a:t>
            </a:r>
          </a:p>
        </p:txBody>
      </p:sp>
      <p:sp>
        <p:nvSpPr>
          <p:cNvPr id="8" name="Diagrama de flujo: proceso alternativo 7">
            <a:extLst>
              <a:ext uri="{FF2B5EF4-FFF2-40B4-BE49-F238E27FC236}">
                <a16:creationId xmlns:a16="http://schemas.microsoft.com/office/drawing/2014/main" id="{189FB69F-361E-49B7-B244-F57CACA75A70}"/>
              </a:ext>
            </a:extLst>
          </p:cNvPr>
          <p:cNvSpPr/>
          <p:nvPr/>
        </p:nvSpPr>
        <p:spPr>
          <a:xfrm>
            <a:off x="7828962" y="2038916"/>
            <a:ext cx="1522432" cy="3511296"/>
          </a:xfrm>
          <a:prstGeom prst="flowChartAlternateProcess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Montserrat" panose="00000500000000000000" pitchFamily="2" charset="0"/>
            </a:endParaRPr>
          </a:p>
        </p:txBody>
      </p:sp>
      <p:sp>
        <p:nvSpPr>
          <p:cNvPr id="20" name="CuadroTexto 16">
            <a:extLst>
              <a:ext uri="{FF2B5EF4-FFF2-40B4-BE49-F238E27FC236}">
                <a16:creationId xmlns:a16="http://schemas.microsoft.com/office/drawing/2014/main" id="{399A1BE9-B6A2-4583-9C61-4C0500050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1469" y="3930656"/>
            <a:ext cx="1374094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8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ES" altLang="es-ES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Justificación</a:t>
            </a:r>
          </a:p>
        </p:txBody>
      </p:sp>
      <p:sp>
        <p:nvSpPr>
          <p:cNvPr id="9" name="Diagrama de flujo: proceso alternativo 8">
            <a:extLst>
              <a:ext uri="{FF2B5EF4-FFF2-40B4-BE49-F238E27FC236}">
                <a16:creationId xmlns:a16="http://schemas.microsoft.com/office/drawing/2014/main" id="{743B1892-4C07-440D-97B8-EAC16C87D3F1}"/>
              </a:ext>
            </a:extLst>
          </p:cNvPr>
          <p:cNvSpPr/>
          <p:nvPr/>
        </p:nvSpPr>
        <p:spPr>
          <a:xfrm>
            <a:off x="9609039" y="2038916"/>
            <a:ext cx="1522432" cy="3511296"/>
          </a:xfrm>
          <a:prstGeom prst="flowChartAlternateProcess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Montserrat" panose="00000500000000000000" pitchFamily="2" charset="0"/>
            </a:endParaRPr>
          </a:p>
        </p:txBody>
      </p:sp>
      <p:sp>
        <p:nvSpPr>
          <p:cNvPr id="21" name="CuadroTexto 14">
            <a:extLst>
              <a:ext uri="{FF2B5EF4-FFF2-40B4-BE49-F238E27FC236}">
                <a16:creationId xmlns:a16="http://schemas.microsoft.com/office/drawing/2014/main" id="{C7ABA00A-FF49-4803-A0D6-EAC4E2B93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8461" y="3918345"/>
            <a:ext cx="9669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Impacto</a:t>
            </a:r>
            <a:endParaRPr lang="es-ES_tradnl" altLang="es-ES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22" name="Gráfico 21" descr="Chateo contorno">
            <a:extLst>
              <a:ext uri="{FF2B5EF4-FFF2-40B4-BE49-F238E27FC236}">
                <a16:creationId xmlns:a16="http://schemas.microsoft.com/office/drawing/2014/main" id="{B9700D17-D1D2-4B00-87EC-A35609EF811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529" y="2293842"/>
            <a:ext cx="914400" cy="914400"/>
          </a:xfrm>
          <a:prstGeom prst="rect">
            <a:avLst/>
          </a:prstGeom>
        </p:spPr>
      </p:pic>
      <p:pic>
        <p:nvPicPr>
          <p:cNvPr id="23" name="Gráfico 22" descr="Monedas contorno">
            <a:extLst>
              <a:ext uri="{FF2B5EF4-FFF2-40B4-BE49-F238E27FC236}">
                <a16:creationId xmlns:a16="http://schemas.microsoft.com/office/drawing/2014/main" id="{42FCA29D-B291-4989-85B9-FE71E927A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92750" y="2293842"/>
            <a:ext cx="914400" cy="914400"/>
          </a:xfrm>
          <a:prstGeom prst="rect">
            <a:avLst/>
          </a:prstGeom>
        </p:spPr>
      </p:pic>
      <p:pic>
        <p:nvPicPr>
          <p:cNvPr id="24" name="Gráfico 23" descr="Carro de la compra contorno">
            <a:extLst>
              <a:ext uri="{FF2B5EF4-FFF2-40B4-BE49-F238E27FC236}">
                <a16:creationId xmlns:a16="http://schemas.microsoft.com/office/drawing/2014/main" id="{06D6C67C-440A-41E7-AC96-492B9CD32A6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88239" y="2289529"/>
            <a:ext cx="914400" cy="914400"/>
          </a:xfrm>
          <a:prstGeom prst="rect">
            <a:avLst/>
          </a:prstGeom>
        </p:spPr>
      </p:pic>
      <p:pic>
        <p:nvPicPr>
          <p:cNvPr id="25" name="Gráfico 24" descr="Trabajo contorno">
            <a:extLst>
              <a:ext uri="{FF2B5EF4-FFF2-40B4-BE49-F238E27FC236}">
                <a16:creationId xmlns:a16="http://schemas.microsoft.com/office/drawing/2014/main" id="{D974C481-033C-4D9E-AA6E-21495F40875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56813" y="2289529"/>
            <a:ext cx="914400" cy="914400"/>
          </a:xfrm>
          <a:prstGeom prst="rect">
            <a:avLst/>
          </a:prstGeom>
        </p:spPr>
      </p:pic>
      <p:pic>
        <p:nvPicPr>
          <p:cNvPr id="26" name="Gráfico 25" descr="Diana contorno">
            <a:extLst>
              <a:ext uri="{FF2B5EF4-FFF2-40B4-BE49-F238E27FC236}">
                <a16:creationId xmlns:a16="http://schemas.microsoft.com/office/drawing/2014/main" id="{294B4610-43D8-49AC-99A6-D6374DEF902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13055" y="2289529"/>
            <a:ext cx="914400" cy="914400"/>
          </a:xfrm>
          <a:prstGeom prst="rect">
            <a:avLst/>
          </a:prstGeom>
        </p:spPr>
      </p:pic>
      <p:pic>
        <p:nvPicPr>
          <p:cNvPr id="27" name="Gráfico 26" descr="Documento con relleno sólido">
            <a:extLst>
              <a:ext uri="{FF2B5EF4-FFF2-40B4-BE49-F238E27FC236}">
                <a16:creationId xmlns:a16="http://schemas.microsoft.com/office/drawing/2014/main" id="{D5F651A4-D5C3-4C29-AD10-A6A87DD586E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36684" y="22895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96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F8F67-07BC-4C00-87E8-816D6C5D5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336699"/>
                </a:solidFill>
              </a:rPr>
              <a:t>Próximos pasos</a:t>
            </a:r>
          </a:p>
        </p:txBody>
      </p:sp>
      <p:sp>
        <p:nvSpPr>
          <p:cNvPr id="4" name="Diagrama de flujo: proceso alternativo 3">
            <a:extLst>
              <a:ext uri="{FF2B5EF4-FFF2-40B4-BE49-F238E27FC236}">
                <a16:creationId xmlns:a16="http://schemas.microsoft.com/office/drawing/2014/main" id="{C330D643-F9F8-4D1A-9661-DA37E059CB14}"/>
              </a:ext>
            </a:extLst>
          </p:cNvPr>
          <p:cNvSpPr/>
          <p:nvPr/>
        </p:nvSpPr>
        <p:spPr>
          <a:xfrm>
            <a:off x="708658" y="2038916"/>
            <a:ext cx="1522432" cy="1836117"/>
          </a:xfrm>
          <a:prstGeom prst="flowChartAlternateProcess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336699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2A7818B-B5F5-491C-B717-6D757870EC17}"/>
              </a:ext>
            </a:extLst>
          </p:cNvPr>
          <p:cNvSpPr txBox="1"/>
          <p:nvPr/>
        </p:nvSpPr>
        <p:spPr>
          <a:xfrm>
            <a:off x="965761" y="3346916"/>
            <a:ext cx="100822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chemeClr val="bg1"/>
                </a:solidFill>
                <a:latin typeface="+mj-lt"/>
              </a:rPr>
              <a:t>Consultas</a:t>
            </a:r>
          </a:p>
        </p:txBody>
      </p:sp>
      <p:sp>
        <p:nvSpPr>
          <p:cNvPr id="5" name="Diagrama de flujo: proceso alternativo 4">
            <a:extLst>
              <a:ext uri="{FF2B5EF4-FFF2-40B4-BE49-F238E27FC236}">
                <a16:creationId xmlns:a16="http://schemas.microsoft.com/office/drawing/2014/main" id="{5D1EB4A9-0FBB-4B3C-9A63-9471B9A2E3E3}"/>
              </a:ext>
            </a:extLst>
          </p:cNvPr>
          <p:cNvSpPr/>
          <p:nvPr/>
        </p:nvSpPr>
        <p:spPr>
          <a:xfrm>
            <a:off x="2488734" y="2038916"/>
            <a:ext cx="1522432" cy="183611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3772"/>
              </a:solidFill>
            </a:endParaRPr>
          </a:p>
        </p:txBody>
      </p:sp>
      <p:sp>
        <p:nvSpPr>
          <p:cNvPr id="17" name="CuadroTexto 24">
            <a:extLst>
              <a:ext uri="{FF2B5EF4-FFF2-40B4-BE49-F238E27FC236}">
                <a16:creationId xmlns:a16="http://schemas.microsoft.com/office/drawing/2014/main" id="{585B7028-A3A3-474F-8CF1-D2CAE62AB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124" y="3346916"/>
            <a:ext cx="142808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1600" b="1" dirty="0">
                <a:solidFill>
                  <a:srgbClr val="336699"/>
                </a:solidFill>
                <a:latin typeface="+mj-lt"/>
              </a:rPr>
              <a:t>Financiación</a:t>
            </a:r>
          </a:p>
        </p:txBody>
      </p:sp>
      <p:sp>
        <p:nvSpPr>
          <p:cNvPr id="6" name="Diagrama de flujo: proceso alternativo 5">
            <a:extLst>
              <a:ext uri="{FF2B5EF4-FFF2-40B4-BE49-F238E27FC236}">
                <a16:creationId xmlns:a16="http://schemas.microsoft.com/office/drawing/2014/main" id="{55DDD751-4B1F-4036-ADEF-EC2D99ACCF68}"/>
              </a:ext>
            </a:extLst>
          </p:cNvPr>
          <p:cNvSpPr/>
          <p:nvPr/>
        </p:nvSpPr>
        <p:spPr>
          <a:xfrm>
            <a:off x="4268810" y="2038916"/>
            <a:ext cx="1522432" cy="183611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336699"/>
              </a:solidFill>
            </a:endParaRPr>
          </a:p>
        </p:txBody>
      </p:sp>
      <p:sp>
        <p:nvSpPr>
          <p:cNvPr id="18" name="CuadroTexto 20">
            <a:extLst>
              <a:ext uri="{FF2B5EF4-FFF2-40B4-BE49-F238E27FC236}">
                <a16:creationId xmlns:a16="http://schemas.microsoft.com/office/drawing/2014/main" id="{68A43749-2A8E-4A03-B4FD-09FFDB9B2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956" y="3353975"/>
            <a:ext cx="139814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algn="ctr">
              <a:defRPr sz="1600" b="1">
                <a:solidFill>
                  <a:srgbClr val="336699"/>
                </a:solidFill>
                <a:latin typeface="+mj-lt"/>
                <a:ea typeface="MS PGothic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altLang="es-ES" dirty="0"/>
              <a:t> Licitaciones</a:t>
            </a:r>
          </a:p>
        </p:txBody>
      </p:sp>
      <p:sp>
        <p:nvSpPr>
          <p:cNvPr id="7" name="Diagrama de flujo: proceso alternativo 6">
            <a:extLst>
              <a:ext uri="{FF2B5EF4-FFF2-40B4-BE49-F238E27FC236}">
                <a16:creationId xmlns:a16="http://schemas.microsoft.com/office/drawing/2014/main" id="{8EE4CC64-ACF2-44E4-A0C9-D2E08C86E4BE}"/>
              </a:ext>
            </a:extLst>
          </p:cNvPr>
          <p:cNvSpPr/>
          <p:nvPr/>
        </p:nvSpPr>
        <p:spPr>
          <a:xfrm>
            <a:off x="6048886" y="2038916"/>
            <a:ext cx="1522432" cy="183611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336699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10002E1-4C91-47F6-99DB-C64A5EB49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359" y="3353975"/>
            <a:ext cx="11416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1600" b="1" dirty="0">
                <a:solidFill>
                  <a:srgbClr val="336699"/>
                </a:solidFill>
                <a:latin typeface="+mj-lt"/>
              </a:rPr>
              <a:t>Ejecución</a:t>
            </a:r>
          </a:p>
        </p:txBody>
      </p:sp>
      <p:sp>
        <p:nvSpPr>
          <p:cNvPr id="8" name="Diagrama de flujo: proceso alternativo 7">
            <a:extLst>
              <a:ext uri="{FF2B5EF4-FFF2-40B4-BE49-F238E27FC236}">
                <a16:creationId xmlns:a16="http://schemas.microsoft.com/office/drawing/2014/main" id="{189FB69F-361E-49B7-B244-F57CACA75A70}"/>
              </a:ext>
            </a:extLst>
          </p:cNvPr>
          <p:cNvSpPr/>
          <p:nvPr/>
        </p:nvSpPr>
        <p:spPr>
          <a:xfrm>
            <a:off x="7828962" y="2038916"/>
            <a:ext cx="1522432" cy="183611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336699"/>
              </a:solidFill>
            </a:endParaRPr>
          </a:p>
        </p:txBody>
      </p:sp>
      <p:sp>
        <p:nvSpPr>
          <p:cNvPr id="20" name="CuadroTexto 16">
            <a:extLst>
              <a:ext uri="{FF2B5EF4-FFF2-40B4-BE49-F238E27FC236}">
                <a16:creationId xmlns:a16="http://schemas.microsoft.com/office/drawing/2014/main" id="{399A1BE9-B6A2-4583-9C61-4C0500050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5879" y="3387711"/>
            <a:ext cx="142859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8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ES" altLang="es-ES" sz="1600" b="1" dirty="0">
                <a:solidFill>
                  <a:srgbClr val="336699"/>
                </a:solidFill>
                <a:latin typeface="+mj-lt"/>
              </a:rPr>
              <a:t>Justificación</a:t>
            </a:r>
          </a:p>
        </p:txBody>
      </p:sp>
      <p:sp>
        <p:nvSpPr>
          <p:cNvPr id="9" name="Diagrama de flujo: proceso alternativo 8">
            <a:extLst>
              <a:ext uri="{FF2B5EF4-FFF2-40B4-BE49-F238E27FC236}">
                <a16:creationId xmlns:a16="http://schemas.microsoft.com/office/drawing/2014/main" id="{743B1892-4C07-440D-97B8-EAC16C87D3F1}"/>
              </a:ext>
            </a:extLst>
          </p:cNvPr>
          <p:cNvSpPr/>
          <p:nvPr/>
        </p:nvSpPr>
        <p:spPr>
          <a:xfrm>
            <a:off x="9609039" y="2038916"/>
            <a:ext cx="1522432" cy="183611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336699"/>
              </a:solidFill>
            </a:endParaRPr>
          </a:p>
        </p:txBody>
      </p:sp>
      <p:sp>
        <p:nvSpPr>
          <p:cNvPr id="21" name="CuadroTexto 14">
            <a:extLst>
              <a:ext uri="{FF2B5EF4-FFF2-40B4-BE49-F238E27FC236}">
                <a16:creationId xmlns:a16="http://schemas.microsoft.com/office/drawing/2014/main" id="{C7ABA00A-FF49-4803-A0D6-EAC4E2B93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3187" y="3375400"/>
            <a:ext cx="998992" cy="33855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1600" b="1" dirty="0">
                <a:solidFill>
                  <a:srgbClr val="336699"/>
                </a:solidFill>
                <a:latin typeface="+mj-lt"/>
              </a:rPr>
              <a:t>Impacto</a:t>
            </a:r>
            <a:endParaRPr lang="es-ES_tradnl" altLang="es-ES" sz="1600" dirty="0">
              <a:solidFill>
                <a:srgbClr val="336699"/>
              </a:solidFill>
              <a:latin typeface="+mj-lt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799CC70-4515-4D9B-A2C2-D88B742A8B0D}"/>
              </a:ext>
            </a:extLst>
          </p:cNvPr>
          <p:cNvSpPr txBox="1"/>
          <p:nvPr/>
        </p:nvSpPr>
        <p:spPr>
          <a:xfrm>
            <a:off x="361073" y="4630299"/>
            <a:ext cx="2215849" cy="1293971"/>
          </a:xfrm>
          <a:prstGeom prst="roundRect">
            <a:avLst/>
          </a:prstGeom>
          <a:noFill/>
          <a:ln>
            <a:solidFill>
              <a:srgbClr val="336699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14 </a:t>
            </a:r>
            <a:r>
              <a:rPr lang="es-ES" sz="1400" b="1" dirty="0">
                <a:solidFill>
                  <a:srgbClr val="336699"/>
                </a:solidFill>
                <a:latin typeface="Avenir Next LT Pro"/>
              </a:rPr>
              <a:t>de febrero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EVENTO DE LANZAMIENTO</a:t>
            </a:r>
          </a:p>
          <a:p>
            <a:pPr marL="0" marR="0" lvl="0" indent="0" algn="ctr" defTabSz="622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Consulta Preliminar al Mercado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9F7D839B-FB55-4165-A53B-CF99CBC5C936}"/>
              </a:ext>
            </a:extLst>
          </p:cNvPr>
          <p:cNvCxnSpPr>
            <a:cxnSpLocks/>
            <a:stCxn id="4" idx="2"/>
            <a:endCxn id="37" idx="0"/>
          </p:cNvCxnSpPr>
          <p:nvPr/>
        </p:nvCxnSpPr>
        <p:spPr>
          <a:xfrm flipH="1">
            <a:off x="1468998" y="3875033"/>
            <a:ext cx="876" cy="755266"/>
          </a:xfrm>
          <a:prstGeom prst="line">
            <a:avLst/>
          </a:prstGeom>
          <a:ln>
            <a:solidFill>
              <a:srgbClr val="3366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88043739-54FA-4145-99B5-9E092A9A9521}"/>
              </a:ext>
            </a:extLst>
          </p:cNvPr>
          <p:cNvSpPr/>
          <p:nvPr/>
        </p:nvSpPr>
        <p:spPr>
          <a:xfrm>
            <a:off x="555017" y="1918894"/>
            <a:ext cx="1827963" cy="2076160"/>
          </a:xfrm>
          <a:prstGeom prst="roundRect">
            <a:avLst/>
          </a:prstGeom>
          <a:noFill/>
          <a:ln w="28575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8D0D0D"/>
              </a:solidFill>
            </a:endParaRPr>
          </a:p>
        </p:txBody>
      </p:sp>
      <p:pic>
        <p:nvPicPr>
          <p:cNvPr id="31" name="Gráfico 30" descr="Chateo contorno">
            <a:extLst>
              <a:ext uri="{FF2B5EF4-FFF2-40B4-BE49-F238E27FC236}">
                <a16:creationId xmlns:a16="http://schemas.microsoft.com/office/drawing/2014/main" id="{6F1FCE6C-E461-486A-9B4D-8C50E9FBD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529" y="2293842"/>
            <a:ext cx="914400" cy="914400"/>
          </a:xfrm>
          <a:prstGeom prst="rect">
            <a:avLst/>
          </a:prstGeom>
        </p:spPr>
      </p:pic>
      <p:pic>
        <p:nvPicPr>
          <p:cNvPr id="32" name="Gráfico 31" descr="Monedas contorno">
            <a:extLst>
              <a:ext uri="{FF2B5EF4-FFF2-40B4-BE49-F238E27FC236}">
                <a16:creationId xmlns:a16="http://schemas.microsoft.com/office/drawing/2014/main" id="{0633AD2E-7AE9-4354-AFD9-E8CFB9E8B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92750" y="2293842"/>
            <a:ext cx="914400" cy="914400"/>
          </a:xfrm>
          <a:prstGeom prst="rect">
            <a:avLst/>
          </a:prstGeom>
        </p:spPr>
      </p:pic>
      <p:pic>
        <p:nvPicPr>
          <p:cNvPr id="33" name="Gráfico 32" descr="Carro de la compra contorno">
            <a:extLst>
              <a:ext uri="{FF2B5EF4-FFF2-40B4-BE49-F238E27FC236}">
                <a16:creationId xmlns:a16="http://schemas.microsoft.com/office/drawing/2014/main" id="{EFF5042F-8EA6-4CB2-8F6F-8254E164DB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88239" y="2289529"/>
            <a:ext cx="914400" cy="914400"/>
          </a:xfrm>
          <a:prstGeom prst="rect">
            <a:avLst/>
          </a:prstGeom>
        </p:spPr>
      </p:pic>
      <p:pic>
        <p:nvPicPr>
          <p:cNvPr id="34" name="Gráfico 33" descr="Trabajo contorno">
            <a:extLst>
              <a:ext uri="{FF2B5EF4-FFF2-40B4-BE49-F238E27FC236}">
                <a16:creationId xmlns:a16="http://schemas.microsoft.com/office/drawing/2014/main" id="{3F5E0A78-253F-4235-BA73-A8C8AD2C82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56813" y="2289529"/>
            <a:ext cx="914400" cy="914400"/>
          </a:xfrm>
          <a:prstGeom prst="rect">
            <a:avLst/>
          </a:prstGeom>
        </p:spPr>
      </p:pic>
      <p:pic>
        <p:nvPicPr>
          <p:cNvPr id="46" name="Gráfico 45" descr="Documento con relleno sólido">
            <a:extLst>
              <a:ext uri="{FF2B5EF4-FFF2-40B4-BE49-F238E27FC236}">
                <a16:creationId xmlns:a16="http://schemas.microsoft.com/office/drawing/2014/main" id="{BA9B78E3-8F7E-4F4B-8446-7B74592620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36684" y="2289529"/>
            <a:ext cx="914400" cy="914400"/>
          </a:xfrm>
          <a:prstGeom prst="rect">
            <a:avLst/>
          </a:prstGeom>
        </p:spPr>
      </p:pic>
      <p:pic>
        <p:nvPicPr>
          <p:cNvPr id="47" name="Gráfico 46" descr="Diana contorno">
            <a:extLst>
              <a:ext uri="{FF2B5EF4-FFF2-40B4-BE49-F238E27FC236}">
                <a16:creationId xmlns:a16="http://schemas.microsoft.com/office/drawing/2014/main" id="{578B2F92-FEE0-4BF9-81AA-C48AC3D1A1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13055" y="2289529"/>
            <a:ext cx="914400" cy="914400"/>
          </a:xfrm>
          <a:prstGeom prst="rect">
            <a:avLst/>
          </a:prstGeom>
        </p:spPr>
      </p:pic>
      <p:pic>
        <p:nvPicPr>
          <p:cNvPr id="35" name="Gráfico 34" descr="Calendario con relleno sólido">
            <a:extLst>
              <a:ext uri="{FF2B5EF4-FFF2-40B4-BE49-F238E27FC236}">
                <a16:creationId xmlns:a16="http://schemas.microsoft.com/office/drawing/2014/main" id="{3433FF3A-1E1C-4287-81FB-A562A06734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929538" y="4820085"/>
            <a:ext cx="457200" cy="457200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E5D96671-217A-401E-9134-4FA17A93E816}"/>
              </a:ext>
            </a:extLst>
          </p:cNvPr>
          <p:cNvSpPr txBox="1"/>
          <p:nvPr/>
        </p:nvSpPr>
        <p:spPr>
          <a:xfrm>
            <a:off x="3312441" y="4923036"/>
            <a:ext cx="1522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336699"/>
                </a:solidFill>
              </a:rPr>
              <a:t>10:00-11:45 horas</a:t>
            </a:r>
          </a:p>
        </p:txBody>
      </p:sp>
      <p:pic>
        <p:nvPicPr>
          <p:cNvPr id="48" name="Gráfico 47" descr="Reunión con relleno sólido">
            <a:extLst>
              <a:ext uri="{FF2B5EF4-FFF2-40B4-BE49-F238E27FC236}">
                <a16:creationId xmlns:a16="http://schemas.microsoft.com/office/drawing/2014/main" id="{C0981CAD-91C1-4A68-BBA1-2A4FB64219E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53447" y="5350423"/>
            <a:ext cx="395322" cy="395322"/>
          </a:xfrm>
          <a:prstGeom prst="rect">
            <a:avLst/>
          </a:prstGeom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BAA5CDE8-5B63-4B2E-8372-0B10441118B7}"/>
              </a:ext>
            </a:extLst>
          </p:cNvPr>
          <p:cNvSpPr txBox="1"/>
          <p:nvPr/>
        </p:nvSpPr>
        <p:spPr>
          <a:xfrm>
            <a:off x="3303931" y="5400707"/>
            <a:ext cx="1751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336699"/>
                </a:solidFill>
              </a:rPr>
              <a:t>Evento híbrido</a:t>
            </a:r>
          </a:p>
        </p:txBody>
      </p:sp>
    </p:spTree>
    <p:extLst>
      <p:ext uri="{BB962C8B-B14F-4D97-AF65-F5344CB8AC3E}">
        <p14:creationId xmlns:p14="http://schemas.microsoft.com/office/powerpoint/2010/main" val="1974691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F8F67-07BC-4C00-87E8-816D6C5D5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336699"/>
                </a:solidFill>
              </a:rPr>
              <a:t>Próximos pasos</a:t>
            </a:r>
          </a:p>
        </p:txBody>
      </p:sp>
      <p:sp>
        <p:nvSpPr>
          <p:cNvPr id="4" name="Diagrama de flujo: proceso alternativo 3">
            <a:extLst>
              <a:ext uri="{FF2B5EF4-FFF2-40B4-BE49-F238E27FC236}">
                <a16:creationId xmlns:a16="http://schemas.microsoft.com/office/drawing/2014/main" id="{C330D643-F9F8-4D1A-9661-DA37E059CB14}"/>
              </a:ext>
            </a:extLst>
          </p:cNvPr>
          <p:cNvSpPr/>
          <p:nvPr/>
        </p:nvSpPr>
        <p:spPr>
          <a:xfrm>
            <a:off x="708658" y="2038916"/>
            <a:ext cx="1522432" cy="1836117"/>
          </a:xfrm>
          <a:prstGeom prst="flowChartAlternateProcess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336699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2A7818B-B5F5-491C-B717-6D757870EC17}"/>
              </a:ext>
            </a:extLst>
          </p:cNvPr>
          <p:cNvSpPr txBox="1"/>
          <p:nvPr/>
        </p:nvSpPr>
        <p:spPr>
          <a:xfrm>
            <a:off x="965761" y="3346916"/>
            <a:ext cx="100822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" sz="1600" b="1" dirty="0">
                <a:solidFill>
                  <a:schemeClr val="bg1"/>
                </a:solidFill>
                <a:latin typeface="+mj-lt"/>
              </a:rPr>
              <a:t>Consultas</a:t>
            </a:r>
          </a:p>
        </p:txBody>
      </p:sp>
      <p:sp>
        <p:nvSpPr>
          <p:cNvPr id="5" name="Diagrama de flujo: proceso alternativo 4">
            <a:extLst>
              <a:ext uri="{FF2B5EF4-FFF2-40B4-BE49-F238E27FC236}">
                <a16:creationId xmlns:a16="http://schemas.microsoft.com/office/drawing/2014/main" id="{5D1EB4A9-0FBB-4B3C-9A63-9471B9A2E3E3}"/>
              </a:ext>
            </a:extLst>
          </p:cNvPr>
          <p:cNvSpPr/>
          <p:nvPr/>
        </p:nvSpPr>
        <p:spPr>
          <a:xfrm>
            <a:off x="2488734" y="2038916"/>
            <a:ext cx="1522432" cy="183611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3772"/>
              </a:solidFill>
            </a:endParaRPr>
          </a:p>
        </p:txBody>
      </p:sp>
      <p:sp>
        <p:nvSpPr>
          <p:cNvPr id="17" name="CuadroTexto 24">
            <a:extLst>
              <a:ext uri="{FF2B5EF4-FFF2-40B4-BE49-F238E27FC236}">
                <a16:creationId xmlns:a16="http://schemas.microsoft.com/office/drawing/2014/main" id="{585B7028-A3A3-474F-8CF1-D2CAE62AB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908" y="3348529"/>
            <a:ext cx="142808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1600" b="1" dirty="0">
                <a:solidFill>
                  <a:srgbClr val="336699"/>
                </a:solidFill>
                <a:latin typeface="+mj-lt"/>
              </a:rPr>
              <a:t>Financiación</a:t>
            </a:r>
          </a:p>
        </p:txBody>
      </p:sp>
      <p:sp>
        <p:nvSpPr>
          <p:cNvPr id="6" name="Diagrama de flujo: proceso alternativo 5">
            <a:extLst>
              <a:ext uri="{FF2B5EF4-FFF2-40B4-BE49-F238E27FC236}">
                <a16:creationId xmlns:a16="http://schemas.microsoft.com/office/drawing/2014/main" id="{55DDD751-4B1F-4036-ADEF-EC2D99ACCF68}"/>
              </a:ext>
            </a:extLst>
          </p:cNvPr>
          <p:cNvSpPr/>
          <p:nvPr/>
        </p:nvSpPr>
        <p:spPr>
          <a:xfrm>
            <a:off x="4268810" y="2038916"/>
            <a:ext cx="1522432" cy="183611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3772"/>
              </a:solidFill>
            </a:endParaRPr>
          </a:p>
        </p:txBody>
      </p:sp>
      <p:sp>
        <p:nvSpPr>
          <p:cNvPr id="18" name="CuadroTexto 20">
            <a:extLst>
              <a:ext uri="{FF2B5EF4-FFF2-40B4-BE49-F238E27FC236}">
                <a16:creationId xmlns:a16="http://schemas.microsoft.com/office/drawing/2014/main" id="{68A43749-2A8E-4A03-B4FD-09FFDB9B2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956" y="3353975"/>
            <a:ext cx="13981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1600" b="1" dirty="0">
                <a:solidFill>
                  <a:srgbClr val="9D2235"/>
                </a:solidFill>
                <a:latin typeface="+mj-lt"/>
              </a:rPr>
              <a:t> </a:t>
            </a:r>
            <a:r>
              <a:rPr lang="es-ES" altLang="es-ES" sz="1600" b="1" dirty="0">
                <a:solidFill>
                  <a:srgbClr val="336699"/>
                </a:solidFill>
                <a:latin typeface="+mj-lt"/>
              </a:rPr>
              <a:t>Licitaciones</a:t>
            </a:r>
          </a:p>
        </p:txBody>
      </p:sp>
      <p:sp>
        <p:nvSpPr>
          <p:cNvPr id="7" name="Diagrama de flujo: proceso alternativo 6">
            <a:extLst>
              <a:ext uri="{FF2B5EF4-FFF2-40B4-BE49-F238E27FC236}">
                <a16:creationId xmlns:a16="http://schemas.microsoft.com/office/drawing/2014/main" id="{8EE4CC64-ACF2-44E4-A0C9-D2E08C86E4BE}"/>
              </a:ext>
            </a:extLst>
          </p:cNvPr>
          <p:cNvSpPr/>
          <p:nvPr/>
        </p:nvSpPr>
        <p:spPr>
          <a:xfrm>
            <a:off x="6048886" y="2038916"/>
            <a:ext cx="1522432" cy="183611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3772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10002E1-4C91-47F6-99DB-C64A5EB49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359" y="3353975"/>
            <a:ext cx="11416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1600" b="1" dirty="0">
                <a:solidFill>
                  <a:srgbClr val="336699"/>
                </a:solidFill>
                <a:latin typeface="+mj-lt"/>
              </a:rPr>
              <a:t>Ejecución</a:t>
            </a:r>
          </a:p>
        </p:txBody>
      </p:sp>
      <p:sp>
        <p:nvSpPr>
          <p:cNvPr id="8" name="Diagrama de flujo: proceso alternativo 7">
            <a:extLst>
              <a:ext uri="{FF2B5EF4-FFF2-40B4-BE49-F238E27FC236}">
                <a16:creationId xmlns:a16="http://schemas.microsoft.com/office/drawing/2014/main" id="{189FB69F-361E-49B7-B244-F57CACA75A70}"/>
              </a:ext>
            </a:extLst>
          </p:cNvPr>
          <p:cNvSpPr/>
          <p:nvPr/>
        </p:nvSpPr>
        <p:spPr>
          <a:xfrm>
            <a:off x="7828962" y="2038916"/>
            <a:ext cx="1522432" cy="183611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3772"/>
              </a:solidFill>
            </a:endParaRPr>
          </a:p>
        </p:txBody>
      </p:sp>
      <p:sp>
        <p:nvSpPr>
          <p:cNvPr id="20" name="CuadroTexto 16">
            <a:extLst>
              <a:ext uri="{FF2B5EF4-FFF2-40B4-BE49-F238E27FC236}">
                <a16:creationId xmlns:a16="http://schemas.microsoft.com/office/drawing/2014/main" id="{399A1BE9-B6A2-4583-9C61-4C0500050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5879" y="3387711"/>
            <a:ext cx="1428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s-ES"/>
            </a:defPPr>
            <a:lvl1pPr algn="ctr">
              <a:defRPr sz="1600" b="1">
                <a:solidFill>
                  <a:srgbClr val="9D2235"/>
                </a:solidFill>
                <a:latin typeface="+mj-lt"/>
                <a:ea typeface="MS PGothic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altLang="es-ES" dirty="0">
                <a:solidFill>
                  <a:srgbClr val="336699"/>
                </a:solidFill>
              </a:rPr>
              <a:t>Justificación</a:t>
            </a:r>
          </a:p>
        </p:txBody>
      </p:sp>
      <p:sp>
        <p:nvSpPr>
          <p:cNvPr id="9" name="Diagrama de flujo: proceso alternativo 8">
            <a:extLst>
              <a:ext uri="{FF2B5EF4-FFF2-40B4-BE49-F238E27FC236}">
                <a16:creationId xmlns:a16="http://schemas.microsoft.com/office/drawing/2014/main" id="{743B1892-4C07-440D-97B8-EAC16C87D3F1}"/>
              </a:ext>
            </a:extLst>
          </p:cNvPr>
          <p:cNvSpPr/>
          <p:nvPr/>
        </p:nvSpPr>
        <p:spPr>
          <a:xfrm>
            <a:off x="9609039" y="2038916"/>
            <a:ext cx="1522432" cy="183611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3772"/>
              </a:solidFill>
            </a:endParaRPr>
          </a:p>
        </p:txBody>
      </p:sp>
      <p:sp>
        <p:nvSpPr>
          <p:cNvPr id="21" name="CuadroTexto 14">
            <a:extLst>
              <a:ext uri="{FF2B5EF4-FFF2-40B4-BE49-F238E27FC236}">
                <a16:creationId xmlns:a16="http://schemas.microsoft.com/office/drawing/2014/main" id="{C7ABA00A-FF49-4803-A0D6-EAC4E2B93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3187" y="3375400"/>
            <a:ext cx="998992" cy="3385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1600" b="1" dirty="0">
                <a:solidFill>
                  <a:srgbClr val="336699"/>
                </a:solidFill>
                <a:latin typeface="+mj-lt"/>
              </a:rPr>
              <a:t>Impacto</a:t>
            </a:r>
            <a:endParaRPr lang="es-ES_tradnl" altLang="es-ES" sz="1600" dirty="0">
              <a:solidFill>
                <a:srgbClr val="336699"/>
              </a:solidFill>
              <a:latin typeface="+mj-lt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799CC70-4515-4D9B-A2C2-D88B742A8B0D}"/>
              </a:ext>
            </a:extLst>
          </p:cNvPr>
          <p:cNvSpPr txBox="1"/>
          <p:nvPr/>
        </p:nvSpPr>
        <p:spPr>
          <a:xfrm>
            <a:off x="576901" y="4596143"/>
            <a:ext cx="1792224" cy="1055608"/>
          </a:xfrm>
          <a:prstGeom prst="roundRect">
            <a:avLst/>
          </a:prstGeom>
          <a:noFill/>
          <a:ln>
            <a:solidFill>
              <a:srgbClr val="336699"/>
            </a:solidFill>
          </a:ln>
        </p:spPr>
        <p:txBody>
          <a:bodyPr wrap="square">
            <a:spAutoFit/>
          </a:bodyPr>
          <a:lstStyle/>
          <a:p>
            <a:pPr algn="ctr" defTabSz="622300" eaLnBrk="1" hangingPunct="1">
              <a:defRPr/>
            </a:pPr>
            <a:r>
              <a:rPr lang="es-ES" sz="1400" b="1" dirty="0">
                <a:solidFill>
                  <a:srgbClr val="336699"/>
                </a:solidFill>
                <a:latin typeface="+mj-lt"/>
              </a:rPr>
              <a:t>14 de marzo</a:t>
            </a:r>
          </a:p>
          <a:p>
            <a:pPr algn="ctr" defTabSz="622300" eaLnBrk="1" hangingPunct="1">
              <a:defRPr/>
            </a:pPr>
            <a:r>
              <a:rPr lang="es-ES" sz="1400" dirty="0">
                <a:solidFill>
                  <a:srgbClr val="336699"/>
                </a:solidFill>
                <a:latin typeface="+mj-lt"/>
              </a:rPr>
              <a:t>Fin de plazo de presentación de propuestas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C50598E4-AB87-4B57-842D-817DB331A607}"/>
              </a:ext>
            </a:extLst>
          </p:cNvPr>
          <p:cNvSpPr txBox="1"/>
          <p:nvPr/>
        </p:nvSpPr>
        <p:spPr>
          <a:xfrm>
            <a:off x="2535908" y="4610535"/>
            <a:ext cx="1792224" cy="1055608"/>
          </a:xfrm>
          <a:prstGeom prst="roundRect">
            <a:avLst/>
          </a:prstGeom>
          <a:noFill/>
          <a:ln>
            <a:solidFill>
              <a:srgbClr val="336699"/>
            </a:solidFill>
          </a:ln>
        </p:spPr>
        <p:txBody>
          <a:bodyPr wrap="square">
            <a:spAutoFit/>
          </a:bodyPr>
          <a:lstStyle/>
          <a:p>
            <a:pPr algn="ctr" defTabSz="622300">
              <a:defRPr/>
            </a:pPr>
            <a:r>
              <a:rPr lang="es-ES" sz="1400" b="1" dirty="0">
                <a:solidFill>
                  <a:srgbClr val="336699"/>
                </a:solidFill>
                <a:latin typeface="+mj-lt"/>
              </a:rPr>
              <a:t>MARZO-ABRIL</a:t>
            </a:r>
          </a:p>
          <a:p>
            <a:pPr algn="ctr" defTabSz="622300">
              <a:defRPr/>
            </a:pPr>
            <a:r>
              <a:rPr lang="es-ES" sz="1400" dirty="0">
                <a:solidFill>
                  <a:srgbClr val="336699"/>
                </a:solidFill>
                <a:latin typeface="+mj-lt"/>
              </a:rPr>
              <a:t>Análisis de propuestas</a:t>
            </a:r>
          </a:p>
          <a:p>
            <a:pPr algn="ctr" defTabSz="622300" eaLnBrk="1" hangingPunct="1">
              <a:defRPr/>
            </a:pPr>
            <a:endParaRPr lang="es-ES" sz="1400" dirty="0">
              <a:solidFill>
                <a:srgbClr val="003772"/>
              </a:solidFill>
              <a:latin typeface="+mj-lt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AD11C4EF-62F1-4611-9FEB-65696771A24A}"/>
              </a:ext>
            </a:extLst>
          </p:cNvPr>
          <p:cNvSpPr txBox="1"/>
          <p:nvPr/>
        </p:nvSpPr>
        <p:spPr>
          <a:xfrm>
            <a:off x="4442135" y="4596142"/>
            <a:ext cx="1792224" cy="1055608"/>
          </a:xfrm>
          <a:prstGeom prst="roundRect">
            <a:avLst/>
          </a:prstGeom>
          <a:noFill/>
          <a:ln>
            <a:solidFill>
              <a:srgbClr val="336699"/>
            </a:solidFill>
          </a:ln>
        </p:spPr>
        <p:txBody>
          <a:bodyPr wrap="square">
            <a:spAutoFit/>
          </a:bodyPr>
          <a:lstStyle/>
          <a:p>
            <a:pPr algn="ctr" defTabSz="622300" eaLnBrk="1" hangingPunct="1">
              <a:defRPr/>
            </a:pPr>
            <a:r>
              <a:rPr lang="es-ES" sz="1400" b="1" dirty="0">
                <a:solidFill>
                  <a:srgbClr val="336699"/>
                </a:solidFill>
                <a:latin typeface="+mj-lt"/>
              </a:rPr>
              <a:t>ABRIL-MAYO</a:t>
            </a:r>
          </a:p>
          <a:p>
            <a:pPr algn="ctr" defTabSz="622300" eaLnBrk="1" hangingPunct="1">
              <a:defRPr/>
            </a:pPr>
            <a:r>
              <a:rPr lang="es-ES" sz="1400" dirty="0">
                <a:solidFill>
                  <a:srgbClr val="336699"/>
                </a:solidFill>
                <a:latin typeface="+mj-lt"/>
              </a:rPr>
              <a:t>Entrevistas y ampliación de información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693785FF-0400-413E-B4A2-EED35D57B6B8}"/>
              </a:ext>
            </a:extLst>
          </p:cNvPr>
          <p:cNvSpPr txBox="1"/>
          <p:nvPr/>
        </p:nvSpPr>
        <p:spPr>
          <a:xfrm>
            <a:off x="6572427" y="4596142"/>
            <a:ext cx="1792224" cy="1055608"/>
          </a:xfrm>
          <a:prstGeom prst="roundRect">
            <a:avLst/>
          </a:prstGeom>
          <a:noFill/>
          <a:ln>
            <a:solidFill>
              <a:srgbClr val="336699"/>
            </a:solidFill>
          </a:ln>
        </p:spPr>
        <p:txBody>
          <a:bodyPr wrap="square">
            <a:spAutoFit/>
          </a:bodyPr>
          <a:lstStyle/>
          <a:p>
            <a:pPr algn="ctr" defTabSz="622300" eaLnBrk="1" hangingPunct="1">
              <a:defRPr/>
            </a:pPr>
            <a:r>
              <a:rPr lang="es-ES" sz="1400" b="1" dirty="0">
                <a:solidFill>
                  <a:srgbClr val="336699"/>
                </a:solidFill>
                <a:latin typeface="+mj-lt"/>
              </a:rPr>
              <a:t>JUNIO</a:t>
            </a:r>
          </a:p>
          <a:p>
            <a:pPr algn="ctr" defTabSz="622300" eaLnBrk="1" hangingPunct="1">
              <a:defRPr/>
            </a:pPr>
            <a:r>
              <a:rPr lang="es-ES" sz="1400" dirty="0">
                <a:solidFill>
                  <a:srgbClr val="336699"/>
                </a:solidFill>
                <a:latin typeface="+mj-lt"/>
              </a:rPr>
              <a:t>Publicación de Informe de Conclusiones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CC3BA10A-FD1B-4A87-8E7B-D4E219AC4FF2}"/>
              </a:ext>
            </a:extLst>
          </p:cNvPr>
          <p:cNvCxnSpPr>
            <a:cxnSpLocks/>
          </p:cNvCxnSpPr>
          <p:nvPr/>
        </p:nvCxnSpPr>
        <p:spPr>
          <a:xfrm>
            <a:off x="1470737" y="4308290"/>
            <a:ext cx="5995733" cy="0"/>
          </a:xfrm>
          <a:prstGeom prst="line">
            <a:avLst/>
          </a:prstGeom>
          <a:ln>
            <a:solidFill>
              <a:srgbClr val="3366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9F7D839B-FB55-4165-A53B-CF99CBC5C936}"/>
              </a:ext>
            </a:extLst>
          </p:cNvPr>
          <p:cNvCxnSpPr>
            <a:cxnSpLocks/>
          </p:cNvCxnSpPr>
          <p:nvPr/>
        </p:nvCxnSpPr>
        <p:spPr>
          <a:xfrm>
            <a:off x="1450017" y="3889425"/>
            <a:ext cx="3139" cy="721110"/>
          </a:xfrm>
          <a:prstGeom prst="line">
            <a:avLst/>
          </a:prstGeom>
          <a:ln>
            <a:solidFill>
              <a:srgbClr val="3366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2074CD73-87AF-429D-AD9F-5CA6928A37AF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3432020" y="4313784"/>
            <a:ext cx="0" cy="296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C4E864A9-1480-4D8F-A741-10327A2ACD1B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5336178" y="4299391"/>
            <a:ext cx="2069" cy="29675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06A560A9-BEE8-43AF-A801-038D079E6F27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7466470" y="4317189"/>
            <a:ext cx="2069" cy="27895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88043739-54FA-4145-99B5-9E092A9A9521}"/>
              </a:ext>
            </a:extLst>
          </p:cNvPr>
          <p:cNvSpPr/>
          <p:nvPr/>
        </p:nvSpPr>
        <p:spPr>
          <a:xfrm>
            <a:off x="555017" y="1918894"/>
            <a:ext cx="1827963" cy="2076160"/>
          </a:xfrm>
          <a:prstGeom prst="roundRect">
            <a:avLst/>
          </a:prstGeom>
          <a:noFill/>
          <a:ln w="28575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>
              <a:ln>
                <a:solidFill>
                  <a:srgbClr val="336699"/>
                </a:solidFill>
              </a:ln>
              <a:solidFill>
                <a:srgbClr val="336699"/>
              </a:solidFill>
            </a:endParaRPr>
          </a:p>
        </p:txBody>
      </p:sp>
      <p:pic>
        <p:nvPicPr>
          <p:cNvPr id="31" name="Gráfico 30" descr="Chateo contorno">
            <a:extLst>
              <a:ext uri="{FF2B5EF4-FFF2-40B4-BE49-F238E27FC236}">
                <a16:creationId xmlns:a16="http://schemas.microsoft.com/office/drawing/2014/main" id="{6F1FCE6C-E461-486A-9B4D-8C50E9FBD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529" y="2293842"/>
            <a:ext cx="914400" cy="914400"/>
          </a:xfrm>
          <a:prstGeom prst="rect">
            <a:avLst/>
          </a:prstGeom>
        </p:spPr>
      </p:pic>
      <p:pic>
        <p:nvPicPr>
          <p:cNvPr id="32" name="Gráfico 31" descr="Monedas contorno">
            <a:extLst>
              <a:ext uri="{FF2B5EF4-FFF2-40B4-BE49-F238E27FC236}">
                <a16:creationId xmlns:a16="http://schemas.microsoft.com/office/drawing/2014/main" id="{0633AD2E-7AE9-4354-AFD9-E8CFB9E8B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92750" y="2293842"/>
            <a:ext cx="914400" cy="914400"/>
          </a:xfrm>
          <a:prstGeom prst="rect">
            <a:avLst/>
          </a:prstGeom>
        </p:spPr>
      </p:pic>
      <p:pic>
        <p:nvPicPr>
          <p:cNvPr id="33" name="Gráfico 32" descr="Carro de la compra contorno">
            <a:extLst>
              <a:ext uri="{FF2B5EF4-FFF2-40B4-BE49-F238E27FC236}">
                <a16:creationId xmlns:a16="http://schemas.microsoft.com/office/drawing/2014/main" id="{EFF5042F-8EA6-4CB2-8F6F-8254E164DB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88239" y="2289529"/>
            <a:ext cx="914400" cy="914400"/>
          </a:xfrm>
          <a:prstGeom prst="rect">
            <a:avLst/>
          </a:prstGeom>
        </p:spPr>
      </p:pic>
      <p:pic>
        <p:nvPicPr>
          <p:cNvPr id="34" name="Gráfico 33" descr="Trabajo contorno">
            <a:extLst>
              <a:ext uri="{FF2B5EF4-FFF2-40B4-BE49-F238E27FC236}">
                <a16:creationId xmlns:a16="http://schemas.microsoft.com/office/drawing/2014/main" id="{3F5E0A78-253F-4235-BA73-A8C8AD2C82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56813" y="2289529"/>
            <a:ext cx="914400" cy="914400"/>
          </a:xfrm>
          <a:prstGeom prst="rect">
            <a:avLst/>
          </a:prstGeom>
        </p:spPr>
      </p:pic>
      <p:pic>
        <p:nvPicPr>
          <p:cNvPr id="46" name="Gráfico 45" descr="Documento con relleno sólido">
            <a:extLst>
              <a:ext uri="{FF2B5EF4-FFF2-40B4-BE49-F238E27FC236}">
                <a16:creationId xmlns:a16="http://schemas.microsoft.com/office/drawing/2014/main" id="{BA9B78E3-8F7E-4F4B-8446-7B74592620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36684" y="2289529"/>
            <a:ext cx="914400" cy="914400"/>
          </a:xfrm>
          <a:prstGeom prst="rect">
            <a:avLst/>
          </a:prstGeom>
        </p:spPr>
      </p:pic>
      <p:pic>
        <p:nvPicPr>
          <p:cNvPr id="47" name="Gráfico 46" descr="Diana contorno">
            <a:extLst>
              <a:ext uri="{FF2B5EF4-FFF2-40B4-BE49-F238E27FC236}">
                <a16:creationId xmlns:a16="http://schemas.microsoft.com/office/drawing/2014/main" id="{578B2F92-FEE0-4BF9-81AA-C48AC3D1A1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13055" y="22895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62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F8F67-07BC-4C00-87E8-816D6C5D5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336699"/>
                </a:solidFill>
              </a:rPr>
              <a:t>Próximos pasos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2A7818B-B5F5-491C-B717-6D757870EC17}"/>
              </a:ext>
            </a:extLst>
          </p:cNvPr>
          <p:cNvSpPr txBox="1"/>
          <p:nvPr/>
        </p:nvSpPr>
        <p:spPr>
          <a:xfrm>
            <a:off x="965761" y="3346916"/>
            <a:ext cx="100822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" sz="1600" b="1">
                <a:solidFill>
                  <a:schemeClr val="bg1"/>
                </a:solidFill>
                <a:latin typeface="+mj-lt"/>
              </a:rPr>
              <a:t>Consultas</a:t>
            </a:r>
          </a:p>
        </p:txBody>
      </p:sp>
      <p:sp>
        <p:nvSpPr>
          <p:cNvPr id="5" name="Diagrama de flujo: proceso alternativo 4">
            <a:extLst>
              <a:ext uri="{FF2B5EF4-FFF2-40B4-BE49-F238E27FC236}">
                <a16:creationId xmlns:a16="http://schemas.microsoft.com/office/drawing/2014/main" id="{5D1EB4A9-0FBB-4B3C-9A63-9471B9A2E3E3}"/>
              </a:ext>
            </a:extLst>
          </p:cNvPr>
          <p:cNvSpPr/>
          <p:nvPr/>
        </p:nvSpPr>
        <p:spPr>
          <a:xfrm>
            <a:off x="2488734" y="2038916"/>
            <a:ext cx="1522432" cy="1836117"/>
          </a:xfrm>
          <a:prstGeom prst="flowChartAlternateProcess">
            <a:avLst/>
          </a:prstGeom>
          <a:solidFill>
            <a:srgbClr val="336699"/>
          </a:solidFill>
          <a:ln w="9525" cap="flat">
            <a:solidFill>
              <a:srgbClr val="336699"/>
            </a:solidFill>
            <a:prstDash val="solid"/>
            <a:miter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24">
            <a:extLst>
              <a:ext uri="{FF2B5EF4-FFF2-40B4-BE49-F238E27FC236}">
                <a16:creationId xmlns:a16="http://schemas.microsoft.com/office/drawing/2014/main" id="{585B7028-A3A3-474F-8CF1-D2CAE62AB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023" y="3348529"/>
            <a:ext cx="12458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1600" b="1">
                <a:solidFill>
                  <a:schemeClr val="bg1"/>
                </a:solidFill>
                <a:latin typeface="+mj-lt"/>
              </a:rPr>
              <a:t>Financiación</a:t>
            </a:r>
          </a:p>
        </p:txBody>
      </p:sp>
      <p:sp>
        <p:nvSpPr>
          <p:cNvPr id="6" name="Diagrama de flujo: proceso alternativo 5">
            <a:extLst>
              <a:ext uri="{FF2B5EF4-FFF2-40B4-BE49-F238E27FC236}">
                <a16:creationId xmlns:a16="http://schemas.microsoft.com/office/drawing/2014/main" id="{55DDD751-4B1F-4036-ADEF-EC2D99ACCF68}"/>
              </a:ext>
            </a:extLst>
          </p:cNvPr>
          <p:cNvSpPr/>
          <p:nvPr/>
        </p:nvSpPr>
        <p:spPr>
          <a:xfrm>
            <a:off x="4268810" y="2038916"/>
            <a:ext cx="1522432" cy="183611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20">
            <a:extLst>
              <a:ext uri="{FF2B5EF4-FFF2-40B4-BE49-F238E27FC236}">
                <a16:creationId xmlns:a16="http://schemas.microsoft.com/office/drawing/2014/main" id="{68A43749-2A8E-4A03-B4FD-09FFDB9B2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956" y="3353975"/>
            <a:ext cx="13981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1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altLang="es-ES" sz="1600" b="1" dirty="0">
                <a:solidFill>
                  <a:srgbClr val="336699"/>
                </a:solidFill>
                <a:latin typeface="+mj-lt"/>
              </a:rPr>
              <a:t>Licitaciones</a:t>
            </a:r>
          </a:p>
        </p:txBody>
      </p:sp>
      <p:sp>
        <p:nvSpPr>
          <p:cNvPr id="7" name="Diagrama de flujo: proceso alternativo 6">
            <a:extLst>
              <a:ext uri="{FF2B5EF4-FFF2-40B4-BE49-F238E27FC236}">
                <a16:creationId xmlns:a16="http://schemas.microsoft.com/office/drawing/2014/main" id="{8EE4CC64-ACF2-44E4-A0C9-D2E08C86E4BE}"/>
              </a:ext>
            </a:extLst>
          </p:cNvPr>
          <p:cNvSpPr/>
          <p:nvPr/>
        </p:nvSpPr>
        <p:spPr>
          <a:xfrm>
            <a:off x="6048886" y="2038916"/>
            <a:ext cx="1522432" cy="183611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10002E1-4C91-47F6-99DB-C64A5EB49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359" y="3353975"/>
            <a:ext cx="11416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1600" b="1" dirty="0">
                <a:solidFill>
                  <a:srgbClr val="336699"/>
                </a:solidFill>
                <a:latin typeface="+mj-lt"/>
              </a:rPr>
              <a:t>Ejecución</a:t>
            </a:r>
          </a:p>
        </p:txBody>
      </p:sp>
      <p:sp>
        <p:nvSpPr>
          <p:cNvPr id="8" name="Diagrama de flujo: proceso alternativo 7">
            <a:extLst>
              <a:ext uri="{FF2B5EF4-FFF2-40B4-BE49-F238E27FC236}">
                <a16:creationId xmlns:a16="http://schemas.microsoft.com/office/drawing/2014/main" id="{189FB69F-361E-49B7-B244-F57CACA75A70}"/>
              </a:ext>
            </a:extLst>
          </p:cNvPr>
          <p:cNvSpPr/>
          <p:nvPr/>
        </p:nvSpPr>
        <p:spPr>
          <a:xfrm>
            <a:off x="7828962" y="2038916"/>
            <a:ext cx="1522432" cy="183611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6">
            <a:extLst>
              <a:ext uri="{FF2B5EF4-FFF2-40B4-BE49-F238E27FC236}">
                <a16:creationId xmlns:a16="http://schemas.microsoft.com/office/drawing/2014/main" id="{399A1BE9-B6A2-4583-9C61-4C0500050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5879" y="3387711"/>
            <a:ext cx="142859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8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ES" altLang="es-ES" sz="1600" b="1" dirty="0">
                <a:solidFill>
                  <a:srgbClr val="336699"/>
                </a:solidFill>
                <a:latin typeface="+mj-lt"/>
              </a:rPr>
              <a:t>Justificación</a:t>
            </a:r>
          </a:p>
        </p:txBody>
      </p:sp>
      <p:sp>
        <p:nvSpPr>
          <p:cNvPr id="9" name="Diagrama de flujo: proceso alternativo 8">
            <a:extLst>
              <a:ext uri="{FF2B5EF4-FFF2-40B4-BE49-F238E27FC236}">
                <a16:creationId xmlns:a16="http://schemas.microsoft.com/office/drawing/2014/main" id="{743B1892-4C07-440D-97B8-EAC16C87D3F1}"/>
              </a:ext>
            </a:extLst>
          </p:cNvPr>
          <p:cNvSpPr/>
          <p:nvPr/>
        </p:nvSpPr>
        <p:spPr>
          <a:xfrm>
            <a:off x="9609039" y="2038916"/>
            <a:ext cx="1522432" cy="183611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14">
            <a:extLst>
              <a:ext uri="{FF2B5EF4-FFF2-40B4-BE49-F238E27FC236}">
                <a16:creationId xmlns:a16="http://schemas.microsoft.com/office/drawing/2014/main" id="{C7ABA00A-FF49-4803-A0D6-EAC4E2B93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3187" y="3375400"/>
            <a:ext cx="9989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1600" b="1" dirty="0">
                <a:solidFill>
                  <a:srgbClr val="336699"/>
                </a:solidFill>
                <a:latin typeface="+mj-lt"/>
              </a:rPr>
              <a:t>Impacto</a:t>
            </a:r>
            <a:endParaRPr lang="es-ES_tradnl" altLang="es-ES" sz="1600" dirty="0">
              <a:solidFill>
                <a:srgbClr val="336699"/>
              </a:solidFill>
              <a:latin typeface="+mj-lt"/>
            </a:endParaRPr>
          </a:p>
        </p:txBody>
      </p: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88043739-54FA-4145-99B5-9E092A9A9521}"/>
              </a:ext>
            </a:extLst>
          </p:cNvPr>
          <p:cNvSpPr/>
          <p:nvPr/>
        </p:nvSpPr>
        <p:spPr>
          <a:xfrm>
            <a:off x="2336912" y="1918894"/>
            <a:ext cx="1827963" cy="2076160"/>
          </a:xfrm>
          <a:prstGeom prst="roundRect">
            <a:avLst/>
          </a:prstGeom>
          <a:noFill/>
          <a:ln w="28575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8D0D0D"/>
              </a:solidFill>
            </a:endParaRP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0478EE0A-F1FE-4CD4-90AE-ED479A7330DB}"/>
              </a:ext>
            </a:extLst>
          </p:cNvPr>
          <p:cNvCxnSpPr>
            <a:cxnSpLocks/>
            <a:stCxn id="5" idx="2"/>
            <a:endCxn id="32" idx="0"/>
          </p:cNvCxnSpPr>
          <p:nvPr/>
        </p:nvCxnSpPr>
        <p:spPr>
          <a:xfrm flipH="1">
            <a:off x="3249053" y="3875033"/>
            <a:ext cx="897" cy="679548"/>
          </a:xfrm>
          <a:prstGeom prst="line">
            <a:avLst/>
          </a:prstGeom>
          <a:ln>
            <a:solidFill>
              <a:srgbClr val="3366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37B0D43-4544-415B-83B3-9F063A54C539}"/>
              </a:ext>
            </a:extLst>
          </p:cNvPr>
          <p:cNvSpPr txBox="1"/>
          <p:nvPr/>
        </p:nvSpPr>
        <p:spPr>
          <a:xfrm>
            <a:off x="2333891" y="4554581"/>
            <a:ext cx="1830324" cy="1293971"/>
          </a:xfrm>
          <a:prstGeom prst="roundRect">
            <a:avLst/>
          </a:prstGeom>
          <a:noFill/>
          <a:ln>
            <a:solidFill>
              <a:srgbClr val="336699"/>
            </a:solidFill>
          </a:ln>
        </p:spPr>
        <p:txBody>
          <a:bodyPr wrap="square">
            <a:spAutoFit/>
          </a:bodyPr>
          <a:lstStyle/>
          <a:p>
            <a:pPr algn="ctr" defTabSz="622300" eaLnBrk="1" hangingPunct="1">
              <a:defRPr/>
            </a:pPr>
            <a:r>
              <a:rPr lang="es-ES" sz="1400" b="1" dirty="0">
                <a:solidFill>
                  <a:srgbClr val="336699"/>
                </a:solidFill>
                <a:latin typeface="+mj-lt"/>
              </a:rPr>
              <a:t>1º semestre de 2023</a:t>
            </a:r>
          </a:p>
          <a:p>
            <a:pPr algn="ctr" defTabSz="622300" eaLnBrk="1" hangingPunct="1">
              <a:defRPr/>
            </a:pPr>
            <a:r>
              <a:rPr lang="es-ES" sz="1400" dirty="0">
                <a:solidFill>
                  <a:srgbClr val="336699"/>
                </a:solidFill>
                <a:latin typeface="+mj-lt"/>
              </a:rPr>
              <a:t>Presentación de la solicitud de financiación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8F55187-6901-488E-BCA2-2E63D9E9ADB9}"/>
              </a:ext>
            </a:extLst>
          </p:cNvPr>
          <p:cNvSpPr txBox="1"/>
          <p:nvPr/>
        </p:nvSpPr>
        <p:spPr>
          <a:xfrm>
            <a:off x="4308016" y="4554581"/>
            <a:ext cx="1792224" cy="1293971"/>
          </a:xfrm>
          <a:prstGeom prst="roundRect">
            <a:avLst/>
          </a:prstGeom>
          <a:noFill/>
          <a:ln>
            <a:solidFill>
              <a:srgbClr val="336699"/>
            </a:solidFill>
          </a:ln>
        </p:spPr>
        <p:txBody>
          <a:bodyPr wrap="square">
            <a:spAutoFit/>
          </a:bodyPr>
          <a:lstStyle>
            <a:defPPr>
              <a:defRPr lang="es-ES"/>
            </a:defPPr>
            <a:lvl1pPr algn="ctr" defTabSz="622300">
              <a:defRPr sz="1400" b="1">
                <a:solidFill>
                  <a:srgbClr val="336699"/>
                </a:solidFill>
                <a:latin typeface="+mj-lt"/>
              </a:defRPr>
            </a:lvl1pPr>
          </a:lstStyle>
          <a:p>
            <a:r>
              <a:rPr lang="es-ES" dirty="0"/>
              <a:t>2023</a:t>
            </a:r>
          </a:p>
          <a:p>
            <a:r>
              <a:rPr lang="es-ES" dirty="0"/>
              <a:t>Resolución de la concesión de financiación</a:t>
            </a:r>
          </a:p>
          <a:p>
            <a:endParaRPr lang="es-ES" dirty="0"/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CF4E9436-5A7A-42AA-916E-87EAF3516FE3}"/>
              </a:ext>
            </a:extLst>
          </p:cNvPr>
          <p:cNvCxnSpPr>
            <a:cxnSpLocks/>
          </p:cNvCxnSpPr>
          <p:nvPr/>
        </p:nvCxnSpPr>
        <p:spPr>
          <a:xfrm>
            <a:off x="3250455" y="4275627"/>
            <a:ext cx="1940973" cy="5614"/>
          </a:xfrm>
          <a:prstGeom prst="line">
            <a:avLst/>
          </a:prstGeom>
          <a:ln>
            <a:solidFill>
              <a:srgbClr val="3366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80394121-E10D-4419-9730-82FCA4D1D203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5204128" y="4275627"/>
            <a:ext cx="0" cy="278954"/>
          </a:xfrm>
          <a:prstGeom prst="line">
            <a:avLst/>
          </a:prstGeom>
          <a:ln>
            <a:solidFill>
              <a:srgbClr val="3366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Diagrama de flujo: proceso alternativo 27">
            <a:extLst>
              <a:ext uri="{FF2B5EF4-FFF2-40B4-BE49-F238E27FC236}">
                <a16:creationId xmlns:a16="http://schemas.microsoft.com/office/drawing/2014/main" id="{BEFC2182-C283-4970-AA20-82F75BCB90E0}"/>
              </a:ext>
            </a:extLst>
          </p:cNvPr>
          <p:cNvSpPr/>
          <p:nvPr/>
        </p:nvSpPr>
        <p:spPr>
          <a:xfrm>
            <a:off x="708658" y="2038916"/>
            <a:ext cx="1522432" cy="183611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766C20D-D151-4B2C-9518-4EB0470D059A}"/>
              </a:ext>
            </a:extLst>
          </p:cNvPr>
          <p:cNvSpPr txBox="1"/>
          <p:nvPr/>
        </p:nvSpPr>
        <p:spPr>
          <a:xfrm>
            <a:off x="893081" y="3346916"/>
            <a:ext cx="115358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" sz="1600" b="1" dirty="0">
                <a:solidFill>
                  <a:srgbClr val="336699"/>
                </a:solidFill>
                <a:latin typeface="+mj-lt"/>
              </a:rPr>
              <a:t>Consultas</a:t>
            </a:r>
          </a:p>
        </p:txBody>
      </p:sp>
      <p:pic>
        <p:nvPicPr>
          <p:cNvPr id="30" name="Gráfico 29" descr="Chateo contorno">
            <a:extLst>
              <a:ext uri="{FF2B5EF4-FFF2-40B4-BE49-F238E27FC236}">
                <a16:creationId xmlns:a16="http://schemas.microsoft.com/office/drawing/2014/main" id="{82ACF42F-4F8A-4025-A004-3B9358C5B81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529" y="2293842"/>
            <a:ext cx="914400" cy="914400"/>
          </a:xfrm>
          <a:prstGeom prst="rect">
            <a:avLst/>
          </a:prstGeom>
        </p:spPr>
      </p:pic>
      <p:pic>
        <p:nvPicPr>
          <p:cNvPr id="36" name="Gráfico 35" descr="Monedas contorno">
            <a:extLst>
              <a:ext uri="{FF2B5EF4-FFF2-40B4-BE49-F238E27FC236}">
                <a16:creationId xmlns:a16="http://schemas.microsoft.com/office/drawing/2014/main" id="{C80315F3-363C-4499-87F2-13D873CB66B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92750" y="2293842"/>
            <a:ext cx="914400" cy="914400"/>
          </a:xfrm>
          <a:prstGeom prst="rect">
            <a:avLst/>
          </a:prstGeom>
        </p:spPr>
      </p:pic>
      <p:pic>
        <p:nvPicPr>
          <p:cNvPr id="37" name="Gráfico 36" descr="Carro de la compra contorno">
            <a:extLst>
              <a:ext uri="{FF2B5EF4-FFF2-40B4-BE49-F238E27FC236}">
                <a16:creationId xmlns:a16="http://schemas.microsoft.com/office/drawing/2014/main" id="{9721CB49-C2BF-47FD-A7D6-E9F1DBC0BC2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88239" y="2289529"/>
            <a:ext cx="914400" cy="914400"/>
          </a:xfrm>
          <a:prstGeom prst="rect">
            <a:avLst/>
          </a:prstGeom>
        </p:spPr>
      </p:pic>
      <p:pic>
        <p:nvPicPr>
          <p:cNvPr id="38" name="Gráfico 37" descr="Trabajo contorno">
            <a:extLst>
              <a:ext uri="{FF2B5EF4-FFF2-40B4-BE49-F238E27FC236}">
                <a16:creationId xmlns:a16="http://schemas.microsoft.com/office/drawing/2014/main" id="{1F3AE52D-13BE-401E-B402-A1B68074504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56813" y="2289529"/>
            <a:ext cx="914400" cy="914400"/>
          </a:xfrm>
          <a:prstGeom prst="rect">
            <a:avLst/>
          </a:prstGeom>
        </p:spPr>
      </p:pic>
      <p:pic>
        <p:nvPicPr>
          <p:cNvPr id="39" name="Gráfico 38" descr="Diana contorno">
            <a:extLst>
              <a:ext uri="{FF2B5EF4-FFF2-40B4-BE49-F238E27FC236}">
                <a16:creationId xmlns:a16="http://schemas.microsoft.com/office/drawing/2014/main" id="{7737AC11-87B4-4534-8BB3-65DB57D4B9A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13055" y="2289529"/>
            <a:ext cx="914400" cy="914400"/>
          </a:xfrm>
          <a:prstGeom prst="rect">
            <a:avLst/>
          </a:prstGeom>
        </p:spPr>
      </p:pic>
      <p:pic>
        <p:nvPicPr>
          <p:cNvPr id="41" name="Gráfico 40" descr="Documento con relleno sólido">
            <a:extLst>
              <a:ext uri="{FF2B5EF4-FFF2-40B4-BE49-F238E27FC236}">
                <a16:creationId xmlns:a16="http://schemas.microsoft.com/office/drawing/2014/main" id="{4B396616-14CF-4B36-82C4-38C4D53C17B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36684" y="22895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82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F8F67-07BC-4C00-87E8-816D6C5D5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336699"/>
                </a:solidFill>
              </a:rPr>
              <a:t>Próximos pasos</a:t>
            </a:r>
          </a:p>
        </p:txBody>
      </p:sp>
      <p:sp>
        <p:nvSpPr>
          <p:cNvPr id="4" name="Diagrama de flujo: proceso alternativo 3">
            <a:extLst>
              <a:ext uri="{FF2B5EF4-FFF2-40B4-BE49-F238E27FC236}">
                <a16:creationId xmlns:a16="http://schemas.microsoft.com/office/drawing/2014/main" id="{C330D643-F9F8-4D1A-9661-DA37E059CB14}"/>
              </a:ext>
            </a:extLst>
          </p:cNvPr>
          <p:cNvSpPr/>
          <p:nvPr/>
        </p:nvSpPr>
        <p:spPr>
          <a:xfrm>
            <a:off x="708658" y="2038916"/>
            <a:ext cx="1522432" cy="183611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2A7818B-B5F5-491C-B717-6D757870EC17}"/>
              </a:ext>
            </a:extLst>
          </p:cNvPr>
          <p:cNvSpPr txBox="1"/>
          <p:nvPr/>
        </p:nvSpPr>
        <p:spPr>
          <a:xfrm>
            <a:off x="893081" y="3346916"/>
            <a:ext cx="115358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" sz="1600" b="1" dirty="0">
                <a:solidFill>
                  <a:srgbClr val="336699"/>
                </a:solidFill>
                <a:latin typeface="+mj-lt"/>
              </a:rPr>
              <a:t>Consultas</a:t>
            </a:r>
          </a:p>
        </p:txBody>
      </p:sp>
      <p:sp>
        <p:nvSpPr>
          <p:cNvPr id="5" name="Diagrama de flujo: proceso alternativo 4">
            <a:extLst>
              <a:ext uri="{FF2B5EF4-FFF2-40B4-BE49-F238E27FC236}">
                <a16:creationId xmlns:a16="http://schemas.microsoft.com/office/drawing/2014/main" id="{5D1EB4A9-0FBB-4B3C-9A63-9471B9A2E3E3}"/>
              </a:ext>
            </a:extLst>
          </p:cNvPr>
          <p:cNvSpPr/>
          <p:nvPr/>
        </p:nvSpPr>
        <p:spPr>
          <a:xfrm>
            <a:off x="2488734" y="2038916"/>
            <a:ext cx="1522432" cy="183611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24">
            <a:extLst>
              <a:ext uri="{FF2B5EF4-FFF2-40B4-BE49-F238E27FC236}">
                <a16:creationId xmlns:a16="http://schemas.microsoft.com/office/drawing/2014/main" id="{585B7028-A3A3-474F-8CF1-D2CAE62AB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908" y="3348529"/>
            <a:ext cx="14280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1600" b="1" dirty="0">
                <a:solidFill>
                  <a:srgbClr val="336699"/>
                </a:solidFill>
                <a:latin typeface="+mj-lt"/>
              </a:rPr>
              <a:t>Financiación</a:t>
            </a:r>
          </a:p>
        </p:txBody>
      </p:sp>
      <p:sp>
        <p:nvSpPr>
          <p:cNvPr id="6" name="Diagrama de flujo: proceso alternativo 5">
            <a:extLst>
              <a:ext uri="{FF2B5EF4-FFF2-40B4-BE49-F238E27FC236}">
                <a16:creationId xmlns:a16="http://schemas.microsoft.com/office/drawing/2014/main" id="{55DDD751-4B1F-4036-ADEF-EC2D99ACCF68}"/>
              </a:ext>
            </a:extLst>
          </p:cNvPr>
          <p:cNvSpPr/>
          <p:nvPr/>
        </p:nvSpPr>
        <p:spPr>
          <a:xfrm>
            <a:off x="4268810" y="2038916"/>
            <a:ext cx="1522432" cy="1836117"/>
          </a:xfrm>
          <a:prstGeom prst="flowChartAlternateProcess">
            <a:avLst/>
          </a:prstGeom>
          <a:solidFill>
            <a:srgbClr val="33669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20">
            <a:extLst>
              <a:ext uri="{FF2B5EF4-FFF2-40B4-BE49-F238E27FC236}">
                <a16:creationId xmlns:a16="http://schemas.microsoft.com/office/drawing/2014/main" id="{68A43749-2A8E-4A03-B4FD-09FFDB9B2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520" y="3353975"/>
            <a:ext cx="12150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1600" b="1">
                <a:solidFill>
                  <a:schemeClr val="bg1"/>
                </a:solidFill>
                <a:latin typeface="+mj-lt"/>
              </a:rPr>
              <a:t> Licitaciones</a:t>
            </a:r>
          </a:p>
        </p:txBody>
      </p:sp>
      <p:sp>
        <p:nvSpPr>
          <p:cNvPr id="7" name="Diagrama de flujo: proceso alternativo 6">
            <a:extLst>
              <a:ext uri="{FF2B5EF4-FFF2-40B4-BE49-F238E27FC236}">
                <a16:creationId xmlns:a16="http://schemas.microsoft.com/office/drawing/2014/main" id="{8EE4CC64-ACF2-44E4-A0C9-D2E08C86E4BE}"/>
              </a:ext>
            </a:extLst>
          </p:cNvPr>
          <p:cNvSpPr/>
          <p:nvPr/>
        </p:nvSpPr>
        <p:spPr>
          <a:xfrm>
            <a:off x="6048886" y="2038916"/>
            <a:ext cx="1522432" cy="1836117"/>
          </a:xfrm>
          <a:prstGeom prst="flowChartAlternateProcess">
            <a:avLst/>
          </a:prstGeom>
          <a:solidFill>
            <a:srgbClr val="33669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10002E1-4C91-47F6-99DB-C64A5EB49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097" y="3353975"/>
            <a:ext cx="9941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1600" b="1">
                <a:solidFill>
                  <a:schemeClr val="bg1"/>
                </a:solidFill>
                <a:latin typeface="+mj-lt"/>
              </a:rPr>
              <a:t>Ejecución</a:t>
            </a:r>
          </a:p>
        </p:txBody>
      </p:sp>
      <p:sp>
        <p:nvSpPr>
          <p:cNvPr id="8" name="Diagrama de flujo: proceso alternativo 7">
            <a:extLst>
              <a:ext uri="{FF2B5EF4-FFF2-40B4-BE49-F238E27FC236}">
                <a16:creationId xmlns:a16="http://schemas.microsoft.com/office/drawing/2014/main" id="{189FB69F-361E-49B7-B244-F57CACA75A70}"/>
              </a:ext>
            </a:extLst>
          </p:cNvPr>
          <p:cNvSpPr/>
          <p:nvPr/>
        </p:nvSpPr>
        <p:spPr>
          <a:xfrm>
            <a:off x="7828962" y="2038916"/>
            <a:ext cx="1522432" cy="183611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6">
            <a:extLst>
              <a:ext uri="{FF2B5EF4-FFF2-40B4-BE49-F238E27FC236}">
                <a16:creationId xmlns:a16="http://schemas.microsoft.com/office/drawing/2014/main" id="{399A1BE9-B6A2-4583-9C61-4C0500050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5879" y="3387711"/>
            <a:ext cx="142859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8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ES" altLang="es-ES" sz="1600" b="1" dirty="0">
                <a:solidFill>
                  <a:srgbClr val="336699"/>
                </a:solidFill>
                <a:latin typeface="+mj-lt"/>
              </a:rPr>
              <a:t>Justificación</a:t>
            </a:r>
          </a:p>
        </p:txBody>
      </p:sp>
      <p:sp>
        <p:nvSpPr>
          <p:cNvPr id="9" name="Diagrama de flujo: proceso alternativo 8">
            <a:extLst>
              <a:ext uri="{FF2B5EF4-FFF2-40B4-BE49-F238E27FC236}">
                <a16:creationId xmlns:a16="http://schemas.microsoft.com/office/drawing/2014/main" id="{743B1892-4C07-440D-97B8-EAC16C87D3F1}"/>
              </a:ext>
            </a:extLst>
          </p:cNvPr>
          <p:cNvSpPr/>
          <p:nvPr/>
        </p:nvSpPr>
        <p:spPr>
          <a:xfrm>
            <a:off x="9609039" y="2038916"/>
            <a:ext cx="1522432" cy="183611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14">
            <a:extLst>
              <a:ext uri="{FF2B5EF4-FFF2-40B4-BE49-F238E27FC236}">
                <a16:creationId xmlns:a16="http://schemas.microsoft.com/office/drawing/2014/main" id="{C7ABA00A-FF49-4803-A0D6-EAC4E2B93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3187" y="3375400"/>
            <a:ext cx="9989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1600" b="1" dirty="0">
                <a:solidFill>
                  <a:srgbClr val="336699"/>
                </a:solidFill>
                <a:latin typeface="+mj-lt"/>
              </a:rPr>
              <a:t>Impacto</a:t>
            </a:r>
            <a:endParaRPr lang="es-ES_tradnl" altLang="es-ES" sz="1600" dirty="0">
              <a:solidFill>
                <a:srgbClr val="336699"/>
              </a:solidFill>
              <a:latin typeface="+mj-lt"/>
            </a:endParaRPr>
          </a:p>
        </p:txBody>
      </p: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88043739-54FA-4145-99B5-9E092A9A9521}"/>
              </a:ext>
            </a:extLst>
          </p:cNvPr>
          <p:cNvSpPr/>
          <p:nvPr/>
        </p:nvSpPr>
        <p:spPr>
          <a:xfrm>
            <a:off x="4158177" y="1918894"/>
            <a:ext cx="3543289" cy="2076160"/>
          </a:xfrm>
          <a:prstGeom prst="roundRect">
            <a:avLst/>
          </a:prstGeom>
          <a:noFill/>
          <a:ln w="28575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8D0D0D"/>
              </a:solidFill>
            </a:endParaRP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0478EE0A-F1FE-4CD4-90AE-ED479A7330DB}"/>
              </a:ext>
            </a:extLst>
          </p:cNvPr>
          <p:cNvCxnSpPr>
            <a:cxnSpLocks/>
            <a:stCxn id="6" idx="2"/>
            <a:endCxn id="32" idx="0"/>
          </p:cNvCxnSpPr>
          <p:nvPr/>
        </p:nvCxnSpPr>
        <p:spPr>
          <a:xfrm flipH="1">
            <a:off x="5020701" y="3875033"/>
            <a:ext cx="9325" cy="645496"/>
          </a:xfrm>
          <a:prstGeom prst="line">
            <a:avLst/>
          </a:prstGeom>
          <a:ln>
            <a:solidFill>
              <a:srgbClr val="3366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37B0D43-4544-415B-83B3-9F063A54C539}"/>
              </a:ext>
            </a:extLst>
          </p:cNvPr>
          <p:cNvSpPr txBox="1"/>
          <p:nvPr/>
        </p:nvSpPr>
        <p:spPr>
          <a:xfrm>
            <a:off x="4259485" y="4520529"/>
            <a:ext cx="1522432" cy="340519"/>
          </a:xfrm>
          <a:prstGeom prst="roundRect">
            <a:avLst/>
          </a:prstGeom>
          <a:noFill/>
          <a:ln>
            <a:solidFill>
              <a:srgbClr val="336699"/>
            </a:solidFill>
          </a:ln>
        </p:spPr>
        <p:txBody>
          <a:bodyPr wrap="square">
            <a:spAutoFit/>
          </a:bodyPr>
          <a:lstStyle>
            <a:defPPr>
              <a:defRPr lang="es-ES"/>
            </a:defPPr>
            <a:lvl1pPr algn="ctr" defTabSz="622300">
              <a:defRPr b="1">
                <a:solidFill>
                  <a:srgbClr val="336699"/>
                </a:solidFill>
                <a:latin typeface="+mj-lt"/>
              </a:defRPr>
            </a:lvl1pPr>
          </a:lstStyle>
          <a:p>
            <a:r>
              <a:rPr lang="es-ES" sz="1400" dirty="0"/>
              <a:t>2024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8F55187-6901-488E-BCA2-2E63D9E9ADB9}"/>
              </a:ext>
            </a:extLst>
          </p:cNvPr>
          <p:cNvSpPr txBox="1"/>
          <p:nvPr/>
        </p:nvSpPr>
        <p:spPr>
          <a:xfrm>
            <a:off x="6067553" y="4554581"/>
            <a:ext cx="1490741" cy="510778"/>
          </a:xfrm>
          <a:prstGeom prst="roundRect">
            <a:avLst/>
          </a:prstGeom>
          <a:noFill/>
          <a:ln>
            <a:solidFill>
              <a:srgbClr val="336699"/>
            </a:solidFill>
          </a:ln>
        </p:spPr>
        <p:txBody>
          <a:bodyPr wrap="square">
            <a:spAutoFit/>
          </a:bodyPr>
          <a:lstStyle>
            <a:defPPr>
              <a:defRPr lang="es-ES"/>
            </a:defPPr>
            <a:lvl1pPr algn="ctr" defTabSz="622300">
              <a:defRPr b="1">
                <a:solidFill>
                  <a:srgbClr val="336699"/>
                </a:solidFill>
                <a:latin typeface="+mj-lt"/>
              </a:defRPr>
            </a:lvl1pPr>
          </a:lstStyle>
          <a:p>
            <a:r>
              <a:rPr lang="es-ES" sz="1200" dirty="0"/>
              <a:t>2024-2027 </a:t>
            </a:r>
          </a:p>
          <a:p>
            <a:r>
              <a:rPr lang="es-ES" sz="1200" dirty="0"/>
              <a:t>(4 años)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80394121-E10D-4419-9730-82FCA4D1D203}"/>
              </a:ext>
            </a:extLst>
          </p:cNvPr>
          <p:cNvCxnSpPr>
            <a:cxnSpLocks/>
            <a:stCxn id="7" idx="2"/>
            <a:endCxn id="33" idx="0"/>
          </p:cNvCxnSpPr>
          <p:nvPr/>
        </p:nvCxnSpPr>
        <p:spPr>
          <a:xfrm>
            <a:off x="6810102" y="3875033"/>
            <a:ext cx="2822" cy="679548"/>
          </a:xfrm>
          <a:prstGeom prst="line">
            <a:avLst/>
          </a:prstGeom>
          <a:ln>
            <a:solidFill>
              <a:srgbClr val="3366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5B83E17F-0A69-4DE2-8AFD-9017A17374A5}"/>
              </a:ext>
            </a:extLst>
          </p:cNvPr>
          <p:cNvSpPr txBox="1"/>
          <p:nvPr/>
        </p:nvSpPr>
        <p:spPr>
          <a:xfrm>
            <a:off x="1306604" y="4384322"/>
            <a:ext cx="2191665" cy="1021556"/>
          </a:xfrm>
          <a:prstGeom prst="roundRect">
            <a:avLst/>
          </a:prstGeom>
          <a:noFill/>
          <a:ln>
            <a:solidFill>
              <a:srgbClr val="336699"/>
            </a:solidFill>
          </a:ln>
        </p:spPr>
        <p:txBody>
          <a:bodyPr wrap="square">
            <a:spAutoFit/>
          </a:bodyPr>
          <a:lstStyle/>
          <a:p>
            <a:pPr algn="ctr" defTabSz="622300" eaLnBrk="1" hangingPunct="1">
              <a:defRPr/>
            </a:pPr>
            <a:r>
              <a:rPr lang="es-ES" b="1" dirty="0">
                <a:solidFill>
                  <a:srgbClr val="336699"/>
                </a:solidFill>
                <a:latin typeface="+mj-lt"/>
              </a:rPr>
              <a:t>En caso de conseguirse la financiación…</a:t>
            </a:r>
            <a:endParaRPr lang="es-ES" dirty="0">
              <a:solidFill>
                <a:srgbClr val="336699"/>
              </a:solidFill>
              <a:latin typeface="+mj-lt"/>
            </a:endParaRPr>
          </a:p>
        </p:txBody>
      </p:sp>
      <p:pic>
        <p:nvPicPr>
          <p:cNvPr id="27" name="Gráfico 26" descr="Chateo contorno">
            <a:extLst>
              <a:ext uri="{FF2B5EF4-FFF2-40B4-BE49-F238E27FC236}">
                <a16:creationId xmlns:a16="http://schemas.microsoft.com/office/drawing/2014/main" id="{2C736C8F-30DA-41DD-8752-12AE6B6D281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529" y="2293842"/>
            <a:ext cx="914400" cy="914400"/>
          </a:xfrm>
          <a:prstGeom prst="rect">
            <a:avLst/>
          </a:prstGeom>
        </p:spPr>
      </p:pic>
      <p:pic>
        <p:nvPicPr>
          <p:cNvPr id="28" name="Gráfico 27" descr="Monedas contorno">
            <a:extLst>
              <a:ext uri="{FF2B5EF4-FFF2-40B4-BE49-F238E27FC236}">
                <a16:creationId xmlns:a16="http://schemas.microsoft.com/office/drawing/2014/main" id="{57BDB743-DADF-4333-BDF6-6153F86D397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92750" y="2293842"/>
            <a:ext cx="914400" cy="914400"/>
          </a:xfrm>
          <a:prstGeom prst="rect">
            <a:avLst/>
          </a:prstGeom>
        </p:spPr>
      </p:pic>
      <p:pic>
        <p:nvPicPr>
          <p:cNvPr id="29" name="Gráfico 28" descr="Carro de la compra contorno">
            <a:extLst>
              <a:ext uri="{FF2B5EF4-FFF2-40B4-BE49-F238E27FC236}">
                <a16:creationId xmlns:a16="http://schemas.microsoft.com/office/drawing/2014/main" id="{D192CFBD-3725-490D-BDAC-02C6DC16D80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88239" y="2289529"/>
            <a:ext cx="914400" cy="914400"/>
          </a:xfrm>
          <a:prstGeom prst="rect">
            <a:avLst/>
          </a:prstGeom>
        </p:spPr>
      </p:pic>
      <p:pic>
        <p:nvPicPr>
          <p:cNvPr id="30" name="Gráfico 29" descr="Trabajo contorno">
            <a:extLst>
              <a:ext uri="{FF2B5EF4-FFF2-40B4-BE49-F238E27FC236}">
                <a16:creationId xmlns:a16="http://schemas.microsoft.com/office/drawing/2014/main" id="{DDD15552-C8F3-42F3-9E3E-526951602DA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56813" y="2289529"/>
            <a:ext cx="914400" cy="914400"/>
          </a:xfrm>
          <a:prstGeom prst="rect">
            <a:avLst/>
          </a:prstGeom>
        </p:spPr>
      </p:pic>
      <p:pic>
        <p:nvPicPr>
          <p:cNvPr id="34" name="Gráfico 33" descr="Diana contorno">
            <a:extLst>
              <a:ext uri="{FF2B5EF4-FFF2-40B4-BE49-F238E27FC236}">
                <a16:creationId xmlns:a16="http://schemas.microsoft.com/office/drawing/2014/main" id="{1A1FEF4B-76A4-4140-8596-1A586B05A97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13055" y="2289529"/>
            <a:ext cx="914400" cy="914400"/>
          </a:xfrm>
          <a:prstGeom prst="rect">
            <a:avLst/>
          </a:prstGeom>
        </p:spPr>
      </p:pic>
      <p:pic>
        <p:nvPicPr>
          <p:cNvPr id="37" name="Gráfico 36" descr="Documento con relleno sólido">
            <a:extLst>
              <a:ext uri="{FF2B5EF4-FFF2-40B4-BE49-F238E27FC236}">
                <a16:creationId xmlns:a16="http://schemas.microsoft.com/office/drawing/2014/main" id="{CD8F427E-2F53-4CF9-8F70-3433286E266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36684" y="22895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71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7D053-8CD1-48F1-AF5D-4F7D1A755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336699"/>
                </a:solidFill>
              </a:rPr>
              <a:t>Recomendaciones finales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CA611F6-B70C-D532-2CDD-2B0CE285D0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3929700"/>
              </p:ext>
            </p:extLst>
          </p:nvPr>
        </p:nvGraphicFramePr>
        <p:xfrm>
          <a:off x="389925" y="1801394"/>
          <a:ext cx="10729523" cy="434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9733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90085E-6316-4FEB-9BA1-48EA589CF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183" y="1919688"/>
            <a:ext cx="10153649" cy="646331"/>
          </a:xfrm>
        </p:spPr>
        <p:txBody>
          <a:bodyPr/>
          <a:lstStyle/>
          <a:p>
            <a:pPr marL="0" defTabSz="457200" rtl="0" eaLnBrk="1" latinLnBrk="0" hangingPunct="1"/>
            <a:r>
              <a:rPr lang="es-ES" sz="4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Bienvenida y presentación</a:t>
            </a:r>
            <a:endParaRPr lang="es-ES" sz="36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98CDFF-8533-4482-8331-7813BC2EA8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2183" y="3295694"/>
            <a:ext cx="10153649" cy="803275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</a:rPr>
              <a:t>Susana Carillo Aparicio</a:t>
            </a:r>
          </a:p>
          <a:p>
            <a:r>
              <a:rPr lang="es-ES" sz="2800" b="0" dirty="0">
                <a:solidFill>
                  <a:schemeClr val="tx1"/>
                </a:solidFill>
              </a:rPr>
              <a:t>Teniente de Alcalde del Ayuntamiento de Málaga. Concejala del Área de Innovación y Digitalización Urbana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7881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DD2633-EF09-4F0E-8111-B99CFA084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/>
              <a:t>Resolución de dudas y consultas</a:t>
            </a:r>
          </a:p>
        </p:txBody>
      </p:sp>
    </p:spTree>
    <p:extLst>
      <p:ext uri="{BB962C8B-B14F-4D97-AF65-F5344CB8AC3E}">
        <p14:creationId xmlns:p14="http://schemas.microsoft.com/office/powerpoint/2010/main" val="585081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26585B-D376-4BEA-8BDE-14A5E3621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336699"/>
                </a:solidFill>
              </a:rPr>
              <a:t>Resolución de dudas y consultas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02D4B1-4B35-4037-8335-0BE6287B84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336699"/>
                </a:solidFill>
              </a:rPr>
              <a:t>Las dudas y consultas realizadas se podrán contestar al momento o, posteriormente a través del documento de </a:t>
            </a:r>
            <a:r>
              <a:rPr lang="es-ES" sz="1600" b="1" dirty="0">
                <a:solidFill>
                  <a:srgbClr val="336699"/>
                </a:solidFill>
              </a:rPr>
              <a:t>Preguntas Frecuentes (FAQ)</a:t>
            </a: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336699"/>
                </a:solidFill>
              </a:rPr>
              <a:t>Las dudas y consultas pueden plantearse en cualquier momento a través del correo electrónico habilitado </a:t>
            </a:r>
            <a:r>
              <a:rPr lang="es-ES" sz="1600" b="1" dirty="0">
                <a:solidFill>
                  <a:srgbClr val="336699"/>
                </a:solidFill>
              </a:rPr>
              <a:t>Malaga.abierta@malaga.eu</a:t>
            </a: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336699"/>
                </a:solidFill>
              </a:rPr>
              <a:t>Las preguntas frecuentes se irán actualizando de manera periódica en la web del proyecto.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8697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EE7B3F-F1AD-49BF-BACC-796B36B79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0155" y="2184629"/>
            <a:ext cx="6631684" cy="590931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EVENTO DE PRESENTACIÓN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A9B052-39E6-4ED7-A510-613BECAAE6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Consulta Preliminar al Mercado </a:t>
            </a:r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/>
              <a:t>Málaga abierta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EE7DF5-C614-409A-A2C2-077B5C4EAA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b="0" dirty="0"/>
              <a:t>14 de febrero de 2023</a:t>
            </a:r>
          </a:p>
        </p:txBody>
      </p:sp>
    </p:spTree>
    <p:extLst>
      <p:ext uri="{BB962C8B-B14F-4D97-AF65-F5344CB8AC3E}">
        <p14:creationId xmlns:p14="http://schemas.microsoft.com/office/powerpoint/2010/main" val="72036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90085E-6316-4FEB-9BA1-48EA589CF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784" y="1144436"/>
            <a:ext cx="10153649" cy="1200329"/>
          </a:xfrm>
        </p:spPr>
        <p:txBody>
          <a:bodyPr/>
          <a:lstStyle/>
          <a:p>
            <a:pPr marL="0" defTabSz="457200" rtl="0" eaLnBrk="1" latinLnBrk="0" hangingPunct="1"/>
            <a:r>
              <a:rPr lang="es-ES" sz="4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Introducción al proyecto “Málaga Abierta”</a:t>
            </a:r>
            <a:endParaRPr lang="es-ES" sz="36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98CDFF-8533-4482-8331-7813BC2EA8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2183" y="3295694"/>
            <a:ext cx="10153649" cy="803275"/>
          </a:xfrm>
        </p:spPr>
        <p:txBody>
          <a:bodyPr/>
          <a:lstStyle/>
          <a:p>
            <a:r>
              <a:rPr lang="es-ES" sz="2400" dirty="0">
                <a:solidFill>
                  <a:schemeClr val="tx1"/>
                </a:solidFill>
              </a:rPr>
              <a:t>Víctor Manuel Solla Bárcena</a:t>
            </a:r>
          </a:p>
          <a:p>
            <a:r>
              <a:rPr lang="es-ES" sz="2400" b="0" dirty="0">
                <a:solidFill>
                  <a:schemeClr val="tx1"/>
                </a:solidFill>
              </a:rPr>
              <a:t>Director General de Innovación y Digitalización Urbana</a:t>
            </a:r>
          </a:p>
          <a:p>
            <a:r>
              <a:rPr lang="es-ES" sz="2400" dirty="0"/>
              <a:t>Cristina Rodríguez Ramírez</a:t>
            </a:r>
          </a:p>
          <a:p>
            <a:r>
              <a:rPr lang="es-ES" sz="2400" b="0" dirty="0">
                <a:solidFill>
                  <a:schemeClr val="tx1"/>
                </a:solidFill>
              </a:rPr>
              <a:t>Asesora de Alcaldía para la asistencia técnica y financiera en Proyectos europeos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444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296D1C0-F16D-4252-B7E2-FF27CA123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336699"/>
                </a:solidFill>
              </a:rPr>
              <a:t>Proyecto Málaga Abierta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E52C0F-5398-4DB9-BA38-9B6362519A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100" y="1989517"/>
            <a:ext cx="10591800" cy="4180883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solidFill>
                  <a:srgbClr val="5F5F5E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Plan Integral contará con un presupuesto estimado </a:t>
            </a:r>
            <a:r>
              <a:rPr lang="es-ES" sz="1400" dirty="0">
                <a:solidFill>
                  <a:srgbClr val="5F5F5E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entre </a:t>
            </a:r>
            <a:r>
              <a:rPr lang="es-ES" sz="1400" b="1" dirty="0">
                <a:solidFill>
                  <a:srgbClr val="336699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5</a:t>
            </a:r>
            <a:r>
              <a:rPr lang="es-ES" sz="1400" b="1" dirty="0">
                <a:solidFill>
                  <a:srgbClr val="336699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S" sz="1400" b="1" dirty="0">
                <a:solidFill>
                  <a:srgbClr val="336699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millones de euros</a:t>
            </a:r>
            <a:r>
              <a:rPr lang="es-ES" sz="1400" dirty="0">
                <a:solidFill>
                  <a:srgbClr val="5F5F5E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podrá ser cofinanciado por el Fondo Europeo de Desarrollo Regional (FEDER), a través de la Línea de Fomento de Innovación desde la Demanda para la Compra Pública de Innovación (Línea FID-CPI) mediante del Ministerio de Ciencia e Innovación (MCIN)</a:t>
            </a:r>
            <a:endParaRPr lang="es-ES" sz="1400" b="1" dirty="0">
              <a:solidFill>
                <a:srgbClr val="5F5F5E"/>
              </a:solidFill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400" b="1" dirty="0">
                <a:solidFill>
                  <a:srgbClr val="5F5F5E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GLOBAL: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5F5F5E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Explorar las capacidades de la colaboración público-privada para desarrollar soluciones innovadoras que promuevan un marco global de gestión de información y servicios de la ciudad de Málaga.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400" b="1" dirty="0">
                <a:solidFill>
                  <a:srgbClr val="5F5F5E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ESPECÍFICO: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5F5F5E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Diseñar una plataforma de servicios capaz de interactuar ubicua, asíncrona y sincrónicamente con todas las audiencias de la ciudad a la par que de organizar un espacio de vida de servicios digitales inteligentes al servicio de la ciudad y de la vida ciudadana que contiene.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5F5F5E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pretende lograr un Ecosistema Digital que amplíe y mejore la vida local, construida sobre un enfoque </a:t>
            </a:r>
            <a:r>
              <a:rPr lang="es-ES" sz="1400" b="1" dirty="0">
                <a:solidFill>
                  <a:srgbClr val="5F5F5E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centrado en las personas.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336699"/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5F5F5E"/>
              </a:solidFill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336699"/>
              </a:buClr>
            </a:pPr>
            <a:endParaRPr lang="es-ES" sz="1400" dirty="0">
              <a:solidFill>
                <a:srgbClr val="5F5F5E"/>
              </a:solidFill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336699"/>
              </a:buClr>
            </a:pPr>
            <a:endParaRPr lang="es-ES_tradnl" sz="1400" dirty="0">
              <a:solidFill>
                <a:srgbClr val="5F5F5E"/>
              </a:solidFill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400" dirty="0">
              <a:solidFill>
                <a:srgbClr val="5F5F5E"/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705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B370A2D-48AC-45E6-853E-C991716C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336699"/>
                </a:solidFill>
              </a:rPr>
              <a:t>Tecnologías aplicables: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54E602-ABDA-46A0-9828-5E22AE48D5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658" y="1830387"/>
            <a:ext cx="10591800" cy="3197225"/>
          </a:xfrm>
        </p:spPr>
        <p:txBody>
          <a:bodyPr/>
          <a:lstStyle/>
          <a:p>
            <a:r>
              <a:rPr lang="es-ES" sz="1800" dirty="0">
                <a:solidFill>
                  <a:srgbClr val="336699"/>
                </a:solidFill>
              </a:rPr>
              <a:t>Incorporación de tecnologías inteligentes buscando </a:t>
            </a:r>
            <a:r>
              <a:rPr lang="es-ES" sz="1800" b="1" dirty="0">
                <a:solidFill>
                  <a:srgbClr val="336699"/>
                </a:solidFill>
              </a:rPr>
              <a:t>soluciones innovadoras </a:t>
            </a:r>
            <a:r>
              <a:rPr lang="es-ES" sz="1800" dirty="0">
                <a:solidFill>
                  <a:srgbClr val="336699"/>
                </a:solidFill>
              </a:rPr>
              <a:t>que superen las prestaciones de aquellas disponibles en el mercado en los siguientes ámbitos:</a:t>
            </a:r>
          </a:p>
          <a:p>
            <a:r>
              <a:rPr lang="en-US" sz="1800" dirty="0"/>
              <a:t>	 </a:t>
            </a:r>
          </a:p>
          <a:p>
            <a:r>
              <a:rPr lang="en-US" dirty="0"/>
              <a:t>	 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  <a:p>
            <a:endParaRPr lang="es-ES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DF14577-ECA2-4829-B125-378F20EAA3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9408837"/>
              </p:ext>
            </p:extLst>
          </p:nvPr>
        </p:nvGraphicFramePr>
        <p:xfrm>
          <a:off x="2677800" y="2958548"/>
          <a:ext cx="7393852" cy="287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806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B370A2D-48AC-45E6-853E-C991716C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658" y="881133"/>
            <a:ext cx="10591800" cy="533480"/>
          </a:xfrm>
        </p:spPr>
        <p:txBody>
          <a:bodyPr/>
          <a:lstStyle/>
          <a:p>
            <a:r>
              <a:rPr lang="es-ES" dirty="0">
                <a:solidFill>
                  <a:srgbClr val="336699"/>
                </a:solidFill>
              </a:rPr>
              <a:t>Áreas involucradas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54E602-ABDA-46A0-9828-5E22AE48D5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658" y="1830387"/>
            <a:ext cx="10591800" cy="31972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	</a:t>
            </a:r>
          </a:p>
          <a:p>
            <a:endParaRPr lang="en-US" sz="1800" dirty="0"/>
          </a:p>
          <a:p>
            <a:r>
              <a:rPr lang="en-US" sz="1800" dirty="0"/>
              <a:t> </a:t>
            </a:r>
          </a:p>
          <a:p>
            <a:r>
              <a:rPr lang="en-US" dirty="0"/>
              <a:t>	 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  <a:p>
            <a:endParaRPr lang="es-ES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DF14577-ECA2-4829-B125-378F20EAA3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0865429"/>
              </p:ext>
            </p:extLst>
          </p:nvPr>
        </p:nvGraphicFramePr>
        <p:xfrm>
          <a:off x="709852" y="2802835"/>
          <a:ext cx="6127666" cy="2991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9240D4D-E983-4053-50EF-6C422141B257}"/>
              </a:ext>
            </a:extLst>
          </p:cNvPr>
          <p:cNvSpPr/>
          <p:nvPr/>
        </p:nvSpPr>
        <p:spPr>
          <a:xfrm>
            <a:off x="6489191" y="2269378"/>
            <a:ext cx="1568132" cy="34653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71EDE11-0282-65DC-1FBA-98C5B9EF5B48}"/>
              </a:ext>
            </a:extLst>
          </p:cNvPr>
          <p:cNvSpPr txBox="1"/>
          <p:nvPr/>
        </p:nvSpPr>
        <p:spPr>
          <a:xfrm>
            <a:off x="6511651" y="2454908"/>
            <a:ext cx="1497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336699"/>
                </a:solidFill>
              </a:rPr>
              <a:t>Centro Municipal de Informática (CEMI)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4BB2B06-9408-F332-0C0A-2087C9FE5B7C}"/>
              </a:ext>
            </a:extLst>
          </p:cNvPr>
          <p:cNvSpPr txBox="1"/>
          <p:nvPr/>
        </p:nvSpPr>
        <p:spPr>
          <a:xfrm>
            <a:off x="9839738" y="3078731"/>
            <a:ext cx="227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336699"/>
                </a:solidFill>
              </a:rPr>
              <a:t>Transversalidad</a:t>
            </a:r>
            <a:r>
              <a:rPr lang="es-ES" dirty="0">
                <a:solidFill>
                  <a:srgbClr val="336699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336699"/>
                </a:solidFill>
              </a:rPr>
              <a:t>Autonomía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36699"/>
                </a:solidFill>
              </a:rPr>
              <a:t>Formación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D4C1082-D96B-E51D-4746-AE1B5D4210D7}"/>
              </a:ext>
            </a:extLst>
          </p:cNvPr>
          <p:cNvSpPr/>
          <p:nvPr/>
        </p:nvSpPr>
        <p:spPr>
          <a:xfrm>
            <a:off x="1285461" y="1414613"/>
            <a:ext cx="10273803" cy="694111"/>
          </a:xfrm>
          <a:prstGeom prst="rect">
            <a:avLst/>
          </a:prstGeom>
          <a:solidFill>
            <a:schemeClr val="bg1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336699"/>
                </a:solidFill>
              </a:rPr>
              <a:t>Proyecto ciudad (</a:t>
            </a:r>
            <a:r>
              <a:rPr lang="es-ES" sz="2400" b="1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transversalidad</a:t>
            </a:r>
            <a:r>
              <a:rPr lang="es-ES" sz="2400" b="1" dirty="0">
                <a:solidFill>
                  <a:srgbClr val="336699"/>
                </a:solidFill>
              </a:rPr>
              <a:t> de todas las áreas del Ayuntamiento) 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3CF697A-9848-7386-D9DE-24111769D0B1}"/>
              </a:ext>
            </a:extLst>
          </p:cNvPr>
          <p:cNvSpPr/>
          <p:nvPr/>
        </p:nvSpPr>
        <p:spPr>
          <a:xfrm>
            <a:off x="8186129" y="2269377"/>
            <a:ext cx="1540968" cy="34653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296FD2-8F84-A3CF-66AC-DE49562D13BC}"/>
              </a:ext>
            </a:extLst>
          </p:cNvPr>
          <p:cNvSpPr txBox="1"/>
          <p:nvPr/>
        </p:nvSpPr>
        <p:spPr>
          <a:xfrm>
            <a:off x="8207897" y="2511230"/>
            <a:ext cx="1497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336699"/>
                </a:solidFill>
              </a:rPr>
              <a:t>Oficina de Proyectos Europeos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B9B3E2E-2AE0-E234-1664-53B0B517B3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565" y="2341885"/>
            <a:ext cx="5790433" cy="332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8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DEC2961-8C8F-9B85-4667-3BEECF78F859}"/>
              </a:ext>
            </a:extLst>
          </p:cNvPr>
          <p:cNvSpPr txBox="1">
            <a:spLocks/>
          </p:cNvSpPr>
          <p:nvPr/>
        </p:nvSpPr>
        <p:spPr>
          <a:xfrm>
            <a:off x="1567899" y="1539924"/>
            <a:ext cx="9232623" cy="12003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24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s-ES" sz="4000" dirty="0">
                <a:solidFill>
                  <a:schemeClr val="tx1"/>
                </a:solidFill>
              </a:rPr>
              <a:t>Mesa redonda: los retos del proyecto Málaga Abierta</a:t>
            </a:r>
          </a:p>
          <a:p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841CB6BC-4E61-477B-F6A4-BB50FF144B1A}"/>
              </a:ext>
            </a:extLst>
          </p:cNvPr>
          <p:cNvSpPr txBox="1">
            <a:spLocks/>
          </p:cNvSpPr>
          <p:nvPr/>
        </p:nvSpPr>
        <p:spPr>
          <a:xfrm>
            <a:off x="1461737" y="3429000"/>
            <a:ext cx="10153649" cy="2978426"/>
          </a:xfrm>
          <a:prstGeom prst="rect">
            <a:avLst/>
          </a:prstGeom>
        </p:spPr>
        <p:txBody>
          <a:bodyPr/>
          <a:lstStyle>
            <a:lvl1pPr marL="228600" indent="-228600" algn="l" defTabSz="914394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lang="es-ES" sz="2000" kern="1200" dirty="0">
                <a:solidFill>
                  <a:srgbClr val="003772"/>
                </a:solidFill>
                <a:latin typeface="+mn-lt"/>
                <a:ea typeface="+mn-ea"/>
                <a:cs typeface="+mn-cs"/>
              </a:defRPr>
            </a:lvl1pPr>
            <a:lvl2pPr marL="685798" indent="-228600" algn="l" defTabSz="91439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 dirty="0">
                <a:solidFill>
                  <a:srgbClr val="003772"/>
                </a:solidFill>
                <a:latin typeface="+mn-lt"/>
                <a:ea typeface="+mn-ea"/>
                <a:cs typeface="+mn-cs"/>
              </a:defRPr>
            </a:lvl2pPr>
            <a:lvl3pPr marL="1142994" indent="-228600" algn="l" defTabSz="91439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2" indent="-228600" algn="l" defTabSz="91439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90" indent="-228600" algn="l" defTabSz="91439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6" indent="-228600" algn="l" defTabSz="91439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4" indent="-228600" algn="l" defTabSz="91439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4" indent="-228600" algn="l" defTabSz="91439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82" indent="-228600" algn="l" defTabSz="91439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pt-BR" sz="1800" b="1" dirty="0">
                <a:solidFill>
                  <a:schemeClr val="tx1"/>
                </a:solidFill>
              </a:rPr>
              <a:t>Moderador</a:t>
            </a:r>
            <a:r>
              <a:rPr lang="pt-BR" sz="1800" dirty="0">
                <a:solidFill>
                  <a:schemeClr val="tx1"/>
                </a:solidFill>
              </a:rPr>
              <a:t>: Manuel Varela Rey (Socio </a:t>
            </a:r>
            <a:r>
              <a:rPr lang="pt-BR" sz="1800" dirty="0" err="1">
                <a:solidFill>
                  <a:schemeClr val="tx1"/>
                </a:solidFill>
              </a:rPr>
              <a:t>Director</a:t>
            </a:r>
            <a:r>
              <a:rPr lang="pt-BR" sz="1800" dirty="0">
                <a:solidFill>
                  <a:schemeClr val="tx1"/>
                </a:solidFill>
              </a:rPr>
              <a:t> </a:t>
            </a:r>
            <a:r>
              <a:rPr lang="pt-BR" sz="1800" dirty="0" err="1">
                <a:solidFill>
                  <a:schemeClr val="tx1"/>
                </a:solidFill>
              </a:rPr>
              <a:t>Knowsulting</a:t>
            </a:r>
            <a:r>
              <a:rPr lang="pt-BR" sz="1800" dirty="0">
                <a:solidFill>
                  <a:schemeClr val="tx1"/>
                </a:solidFill>
              </a:rPr>
              <a:t>)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pt-BR" sz="1800" dirty="0">
              <a:solidFill>
                <a:schemeClr val="tx1"/>
              </a:solidFill>
            </a:endParaR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pt-BR" sz="1800" b="1" dirty="0">
                <a:solidFill>
                  <a:schemeClr val="tx1"/>
                </a:solidFill>
              </a:rPr>
              <a:t>Participantes: </a:t>
            </a:r>
          </a:p>
          <a:p>
            <a:pPr marL="96520" algn="l">
              <a:spcBef>
                <a:spcPts val="600"/>
              </a:spcBef>
              <a:spcAft>
                <a:spcPts val="600"/>
              </a:spcAft>
            </a:pPr>
            <a:r>
              <a:rPr lang="es-ES" sz="1800" b="1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María Mora Castilla</a:t>
            </a:r>
            <a:r>
              <a:rPr lang="es-ES" sz="18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. </a:t>
            </a:r>
            <a:r>
              <a:rPr lang="es-ES" sz="18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Gerente del Centro Municipal de Informática (CEMI)</a:t>
            </a:r>
          </a:p>
          <a:p>
            <a:pPr marL="96520" algn="l">
              <a:spcBef>
                <a:spcPts val="600"/>
              </a:spcBef>
              <a:spcAft>
                <a:spcPts val="600"/>
              </a:spcAft>
            </a:pPr>
            <a:r>
              <a:rPr lang="es-ES" sz="1800" b="1" dirty="0">
                <a:solidFill>
                  <a:schemeClr val="tx1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Jonathan Gómez Punzón</a:t>
            </a:r>
            <a:r>
              <a:rPr lang="es-ES" sz="1800" dirty="0">
                <a:solidFill>
                  <a:schemeClr val="tx1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. Director General de Turismo y Promoción de la Ciudad</a:t>
            </a:r>
          </a:p>
          <a:p>
            <a:pPr marL="96520" algn="l">
              <a:spcBef>
                <a:spcPts val="600"/>
              </a:spcBef>
              <a:spcAft>
                <a:spcPts val="600"/>
              </a:spcAft>
            </a:pPr>
            <a:r>
              <a:rPr lang="es-ES" sz="1800" b="1" dirty="0">
                <a:solidFill>
                  <a:schemeClr val="tx1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Susana Martín Fernández</a:t>
            </a:r>
            <a:r>
              <a:rPr lang="es-ES" sz="1800" dirty="0">
                <a:solidFill>
                  <a:schemeClr val="tx1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. Directora General de Cultura</a:t>
            </a:r>
          </a:p>
          <a:p>
            <a:pPr marL="96520" algn="l">
              <a:spcBef>
                <a:spcPts val="600"/>
              </a:spcBef>
              <a:spcAft>
                <a:spcPts val="600"/>
              </a:spcAft>
            </a:pPr>
            <a:r>
              <a:rPr lang="es-ES" sz="1800" b="1" dirty="0">
                <a:solidFill>
                  <a:schemeClr val="tx1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Carlos Gómez-Cambronero Sainz de la Maza</a:t>
            </a:r>
            <a:r>
              <a:rPr lang="es-ES" sz="1800" dirty="0">
                <a:solidFill>
                  <a:schemeClr val="tx1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. Director General de Comercio, Gestión de vía pública y Fomento de la actividad empresarial.</a:t>
            </a:r>
          </a:p>
          <a:p>
            <a:pPr marL="96520" algn="l">
              <a:spcBef>
                <a:spcPts val="600"/>
              </a:spcBef>
              <a:spcAft>
                <a:spcPts val="600"/>
              </a:spcAft>
            </a:pPr>
            <a:endParaRPr lang="es-ES" sz="1800" dirty="0">
              <a:solidFill>
                <a:schemeClr val="tx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pt-BR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7294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A786899-4D05-5EB6-AB71-7FAEDDDAE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4507267"/>
              </p:ext>
            </p:extLst>
          </p:nvPr>
        </p:nvGraphicFramePr>
        <p:xfrm>
          <a:off x="424069" y="377688"/>
          <a:ext cx="11217965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3">
            <a:extLst>
              <a:ext uri="{FF2B5EF4-FFF2-40B4-BE49-F238E27FC236}">
                <a16:creationId xmlns:a16="http://schemas.microsoft.com/office/drawing/2014/main" id="{5B51A191-4555-988E-987F-1EF88C3E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542" y="1029075"/>
            <a:ext cx="10668915" cy="533480"/>
          </a:xfrm>
        </p:spPr>
        <p:txBody>
          <a:bodyPr/>
          <a:lstStyle/>
          <a:p>
            <a:r>
              <a:rPr lang="es-ES" dirty="0">
                <a:solidFill>
                  <a:srgbClr val="336699"/>
                </a:solidFill>
              </a:rPr>
              <a:t>Retos del proyecto Málaga abierta: </a:t>
            </a:r>
          </a:p>
        </p:txBody>
      </p:sp>
    </p:spTree>
    <p:extLst>
      <p:ext uri="{BB962C8B-B14F-4D97-AF65-F5344CB8AC3E}">
        <p14:creationId xmlns:p14="http://schemas.microsoft.com/office/powerpoint/2010/main" val="25977977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ersonalizado 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C5CF9BD8-423E-42DC-B7B3-763D74754AB6}" vid="{E83C7A58-C665-4A51-B28F-117DF3642BE8}"/>
    </a:ext>
  </a:extLst>
</a:theme>
</file>

<file path=ppt/theme/theme2.xml><?xml version="1.0" encoding="utf-8"?>
<a:theme xmlns:a="http://schemas.openxmlformats.org/drawingml/2006/main" name="TemaSMS">
  <a:themeElements>
    <a:clrScheme name="Personalizado 2">
      <a:dk1>
        <a:srgbClr val="2C2C2C"/>
      </a:dk1>
      <a:lt1>
        <a:sysClr val="window" lastClr="FFFFFF"/>
      </a:lt1>
      <a:dk2>
        <a:srgbClr val="B2B2B2"/>
      </a:dk2>
      <a:lt2>
        <a:srgbClr val="E7E6E6"/>
      </a:lt2>
      <a:accent1>
        <a:srgbClr val="003772"/>
      </a:accent1>
      <a:accent2>
        <a:srgbClr val="FCC1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SMS" id="{5E409ACB-0480-4FFA-921C-10F56A993636}" vid="{705B116E-A7D4-498C-AB9C-AF79412A9078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2">
    <a:dk1>
      <a:srgbClr val="2C2C2C"/>
    </a:dk1>
    <a:lt1>
      <a:sysClr val="window" lastClr="FFFFFF"/>
    </a:lt1>
    <a:dk2>
      <a:srgbClr val="B2B2B2"/>
    </a:dk2>
    <a:lt2>
      <a:srgbClr val="E7E6E6"/>
    </a:lt2>
    <a:accent1>
      <a:srgbClr val="003772"/>
    </a:accent1>
    <a:accent2>
      <a:srgbClr val="FCC100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Personalizado 2">
    <a:dk1>
      <a:srgbClr val="2C2C2C"/>
    </a:dk1>
    <a:lt1>
      <a:sysClr val="window" lastClr="FFFFFF"/>
    </a:lt1>
    <a:dk2>
      <a:srgbClr val="B2B2B2"/>
    </a:dk2>
    <a:lt2>
      <a:srgbClr val="E7E6E6"/>
    </a:lt2>
    <a:accent1>
      <a:srgbClr val="003772"/>
    </a:accent1>
    <a:accent2>
      <a:srgbClr val="FCC100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030B1F8A3524B4B8CC589CCD5C8625E" ma:contentTypeVersion="15" ma:contentTypeDescription="Crear nuevo documento." ma:contentTypeScope="" ma:versionID="0de2f9ce2cdd9e060d74f3777f5d4183">
  <xsd:schema xmlns:xsd="http://www.w3.org/2001/XMLSchema" xmlns:xs="http://www.w3.org/2001/XMLSchema" xmlns:p="http://schemas.microsoft.com/office/2006/metadata/properties" xmlns:ns2="04f226ac-8f8e-4c73-8239-a249bcd30f41" xmlns:ns3="2e87b24d-694f-4569-a74c-13f62a634cd9" targetNamespace="http://schemas.microsoft.com/office/2006/metadata/properties" ma:root="true" ma:fieldsID="1b87ccae14c1db106a55822a66909e09" ns2:_="" ns3:_="">
    <xsd:import namespace="04f226ac-8f8e-4c73-8239-a249bcd30f41"/>
    <xsd:import namespace="2e87b24d-694f-4569-a74c-13f62a634c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226ac-8f8e-4c73-8239-a249bcd30f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14967f54-91c7-488e-b432-ec3dd3ba33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87b24d-694f-4569-a74c-13f62a634cd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5def1da-67a4-420b-b16b-db5ccf708083}" ma:internalName="TaxCatchAll" ma:showField="CatchAllData" ma:web="2e87b24d-694f-4569-a74c-13f62a634c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87b24d-694f-4569-a74c-13f62a634cd9" xsi:nil="true"/>
    <lcf76f155ced4ddcb4097134ff3c332f xmlns="04f226ac-8f8e-4c73-8239-a249bcd30f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B4D332-0601-4DF9-B6BF-B781058189AD}">
  <ds:schemaRefs>
    <ds:schemaRef ds:uri="04f226ac-8f8e-4c73-8239-a249bcd30f41"/>
    <ds:schemaRef ds:uri="2e87b24d-694f-4569-a74c-13f62a634c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A4D02F5-5EB5-4F4E-8CE1-E207E95D51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E1D08A-9891-43C5-A361-A3273B0C1154}">
  <ds:schemaRefs>
    <ds:schemaRef ds:uri="04f226ac-8f8e-4c73-8239-a249bcd30f41"/>
    <ds:schemaRef ds:uri="2e87b24d-694f-4569-a74c-13f62a634cd9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knowsulting_ppt</Template>
  <TotalTime>181</TotalTime>
  <Words>1791</Words>
  <Application>Microsoft Office PowerPoint</Application>
  <PresentationFormat>Panorámica</PresentationFormat>
  <Paragraphs>296</Paragraphs>
  <Slides>32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2" baseType="lpstr">
      <vt:lpstr>Arial</vt:lpstr>
      <vt:lpstr>Avenir Next LT Pro</vt:lpstr>
      <vt:lpstr>Calibri</vt:lpstr>
      <vt:lpstr>Montserrat</vt:lpstr>
      <vt:lpstr>Source Sans Pro</vt:lpstr>
      <vt:lpstr>Wingdings</vt:lpstr>
      <vt:lpstr>Wingdings 3</vt:lpstr>
      <vt:lpstr>Tema1</vt:lpstr>
      <vt:lpstr>TemaSMS</vt:lpstr>
      <vt:lpstr>Document</vt:lpstr>
      <vt:lpstr>PRESENTACIÓN ANTICIPADA</vt:lpstr>
      <vt:lpstr>Agenda</vt:lpstr>
      <vt:lpstr>Bienvenida y presentación</vt:lpstr>
      <vt:lpstr>Introducción al proyecto “Málaga Abierta”</vt:lpstr>
      <vt:lpstr>Proyecto Málaga Abierta</vt:lpstr>
      <vt:lpstr>Tecnologías aplicables: </vt:lpstr>
      <vt:lpstr>Áreas involucradas</vt:lpstr>
      <vt:lpstr>Presentación de PowerPoint</vt:lpstr>
      <vt:lpstr>Retos del proyecto Málaga abierta: </vt:lpstr>
      <vt:lpstr>Cómo participar en la Consulta Preliminar al Mercado </vt:lpstr>
      <vt:lpstr>El Marco de la Consulta Preliminar de Mercado</vt:lpstr>
      <vt:lpstr>El Marco de la Consulta Preliminar de Mercado: Línea FID del MCIN</vt:lpstr>
      <vt:lpstr>El Marco de la Consulta Preliminar de Mercado: Línea FID del MCIN</vt:lpstr>
      <vt:lpstr>El Marco de la Consulta Preliminar de Mercado</vt:lpstr>
      <vt:lpstr>Procedimiento para la Consulta Preliminar de Mercado</vt:lpstr>
      <vt:lpstr>Sobre los TRLs…</vt:lpstr>
      <vt:lpstr>Tipos de CPI</vt:lpstr>
      <vt:lpstr>Procedimiento para la Consulta Preliminar de Mercado</vt:lpstr>
      <vt:lpstr>Procedimiento para la Consulta Preliminar de Mercado</vt:lpstr>
      <vt:lpstr>Procedimiento para la Consulta Preliminar al Mercado</vt:lpstr>
      <vt:lpstr>Procedimiento para la Consulta Preliminar de Mercado</vt:lpstr>
      <vt:lpstr>Procedimiento para la Consulta Preliminar de Mercado</vt:lpstr>
      <vt:lpstr>Anexo II – Formulario. A completar y enviar a malaga.abierta@malaga.eu</vt:lpstr>
      <vt:lpstr>Próximos pasos</vt:lpstr>
      <vt:lpstr>Próximos pasos</vt:lpstr>
      <vt:lpstr>Próximos pasos</vt:lpstr>
      <vt:lpstr>Próximos pasos</vt:lpstr>
      <vt:lpstr>Próximos pasos</vt:lpstr>
      <vt:lpstr>Recomendaciones finales</vt:lpstr>
      <vt:lpstr>Resolución de dudas y consultas</vt:lpstr>
      <vt:lpstr>Resolución de dudas y consultas</vt:lpstr>
      <vt:lpstr>EVENTO DE PRESENTACIÓN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Ander Arzamendi Argaya</dc:creator>
  <cp:lastModifiedBy>Beatriz González Minguela</cp:lastModifiedBy>
  <cp:revision>1</cp:revision>
  <dcterms:created xsi:type="dcterms:W3CDTF">2022-02-03T10:39:44Z</dcterms:created>
  <dcterms:modified xsi:type="dcterms:W3CDTF">2023-02-14T11:05:44Z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0x010100820AADF108492A42AD933A156CFCDE3C</vt:lpwstr>
  </property>
  <property fmtid="{D5CDD505-2E9C-101B-9397-08002B2CF9AE}" pid="3" name="MediaServiceImageTags">
    <vt:lpwstr/>
  </property>
</Properties>
</file>